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77" r:id="rId2"/>
    <p:sldMasterId id="2147483839" r:id="rId3"/>
  </p:sldMasterIdLst>
  <p:notesMasterIdLst>
    <p:notesMasterId r:id="rId9"/>
  </p:notesMasterIdLst>
  <p:handoutMasterIdLst>
    <p:handoutMasterId r:id="rId10"/>
  </p:handoutMasterIdLst>
  <p:sldIdLst>
    <p:sldId id="286" r:id="rId4"/>
    <p:sldId id="281" r:id="rId5"/>
    <p:sldId id="282" r:id="rId6"/>
    <p:sldId id="283" r:id="rId7"/>
    <p:sldId id="284" r:id="rId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787"/>
    <a:srgbClr val="FF99CC"/>
    <a:srgbClr val="FFCCFF"/>
    <a:srgbClr val="00CC66"/>
    <a:srgbClr val="99CCFF"/>
    <a:srgbClr val="E7FC6A"/>
    <a:srgbClr val="CCFF66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5" autoAdjust="0"/>
    <p:restoredTop sz="92276" autoAdjust="0"/>
  </p:normalViewPr>
  <p:slideViewPr>
    <p:cSldViewPr>
      <p:cViewPr>
        <p:scale>
          <a:sx n="66" d="100"/>
          <a:sy n="66" d="100"/>
        </p:scale>
        <p:origin x="-147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B083B-9F0C-4D3C-81A4-4A42A0970C41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B4FB3F-4420-4669-B334-B015F7C0586E}">
      <dgm:prSet phldrT="[Text]" custT="1"/>
      <dgm:spPr/>
      <dgm:t>
        <a:bodyPr/>
        <a:lstStyle/>
        <a:p>
          <a:r>
            <a:rPr lang="fr-CH" sz="2400" dirty="0" smtClean="0"/>
            <a:t>For satellite </a:t>
          </a:r>
          <a:r>
            <a:rPr lang="fr-CH" sz="2400" dirty="0" err="1" smtClean="0"/>
            <a:t>operators</a:t>
          </a:r>
          <a:r>
            <a:rPr lang="fr-CH" sz="2400" dirty="0" smtClean="0"/>
            <a:t>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contribute</a:t>
          </a:r>
          <a:r>
            <a:rPr lang="fr-CH" sz="2400" dirty="0" smtClean="0"/>
            <a:t> to the global </a:t>
          </a:r>
          <a:r>
            <a:rPr lang="fr-CH" sz="2400" dirty="0" err="1" smtClean="0"/>
            <a:t>picture</a:t>
          </a:r>
          <a:r>
            <a:rPr lang="fr-CH" sz="2400" dirty="0" smtClean="0"/>
            <a:t> in a </a:t>
          </a:r>
          <a:r>
            <a:rPr lang="fr-CH" sz="2400" dirty="0" err="1" smtClean="0"/>
            <a:t>cost</a:t>
          </a:r>
          <a:r>
            <a:rPr lang="fr-CH" sz="2400" dirty="0" smtClean="0"/>
            <a:t>-effective </a:t>
          </a:r>
          <a:r>
            <a:rPr lang="fr-CH" sz="2400" dirty="0" err="1" smtClean="0"/>
            <a:t>way</a:t>
          </a:r>
          <a:r>
            <a:rPr lang="fr-CH" sz="2400" dirty="0" smtClean="0"/>
            <a:t>,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meet</a:t>
          </a:r>
          <a:r>
            <a:rPr lang="fr-CH" sz="2400" dirty="0" smtClean="0"/>
            <a:t> </a:t>
          </a:r>
          <a:r>
            <a:rPr lang="fr-CH" sz="2400" dirty="0" err="1" smtClean="0"/>
            <a:t>their</a:t>
          </a:r>
          <a:r>
            <a:rPr lang="fr-CH" sz="2400" dirty="0" smtClean="0"/>
            <a:t> goals to serve </a:t>
          </a:r>
          <a:r>
            <a:rPr lang="fr-CH" sz="2400" dirty="0" err="1" smtClean="0"/>
            <a:t>users</a:t>
          </a:r>
          <a:endParaRPr lang="en-US" sz="2400" dirty="0"/>
        </a:p>
      </dgm:t>
    </dgm:pt>
    <dgm:pt modelId="{B2000913-0E33-4054-875C-418577348940}" type="parTrans" cxnId="{23051688-049A-4B7A-BE99-2596A3A54ADB}">
      <dgm:prSet/>
      <dgm:spPr/>
      <dgm:t>
        <a:bodyPr/>
        <a:lstStyle/>
        <a:p>
          <a:endParaRPr lang="en-US"/>
        </a:p>
      </dgm:t>
    </dgm:pt>
    <dgm:pt modelId="{31E6A847-8EDA-4E20-857B-F5EBA9E5EEC9}" type="sibTrans" cxnId="{23051688-049A-4B7A-BE99-2596A3A54ADB}">
      <dgm:prSet/>
      <dgm:spPr/>
      <dgm:t>
        <a:bodyPr/>
        <a:lstStyle/>
        <a:p>
          <a:endParaRPr lang="en-US"/>
        </a:p>
      </dgm:t>
    </dgm:pt>
    <dgm:pt modelId="{8544C7AE-5C1B-4D9E-A4AA-1AF313889E2E}">
      <dgm:prSet phldrT="[Text]" custT="1"/>
      <dgm:spPr/>
      <dgm:t>
        <a:bodyPr/>
        <a:lstStyle/>
        <a:p>
          <a:r>
            <a:rPr lang="fr-CH" sz="2400" dirty="0" smtClean="0"/>
            <a:t>For </a:t>
          </a:r>
          <a:r>
            <a:rPr lang="fr-CH" sz="2400" dirty="0" err="1" smtClean="0"/>
            <a:t>users</a:t>
          </a:r>
          <a:r>
            <a:rPr lang="fr-CH" sz="2400" dirty="0" smtClean="0"/>
            <a:t>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consolidate</a:t>
          </a:r>
          <a:r>
            <a:rPr lang="fr-CH" sz="2400" dirty="0" smtClean="0"/>
            <a:t> </a:t>
          </a:r>
          <a:r>
            <a:rPr lang="fr-CH" sz="2400" dirty="0" err="1" smtClean="0"/>
            <a:t>their</a:t>
          </a:r>
          <a:r>
            <a:rPr lang="fr-CH" sz="2400" dirty="0" smtClean="0"/>
            <a:t> </a:t>
          </a:r>
          <a:r>
            <a:rPr lang="fr-CH" sz="2400" dirty="0" err="1" smtClean="0"/>
            <a:t>requirements</a:t>
          </a:r>
          <a:r>
            <a:rPr lang="fr-CH" sz="2400" dirty="0" smtClean="0"/>
            <a:t>,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be</a:t>
          </a:r>
          <a:r>
            <a:rPr lang="fr-CH" sz="2400" dirty="0" smtClean="0"/>
            <a:t> </a:t>
          </a:r>
          <a:r>
            <a:rPr lang="fr-CH" sz="2400" dirty="0" err="1" smtClean="0"/>
            <a:t>informed</a:t>
          </a:r>
          <a:r>
            <a:rPr lang="fr-CH" sz="2400" dirty="0" smtClean="0"/>
            <a:t> and </a:t>
          </a:r>
          <a:r>
            <a:rPr lang="fr-CH" sz="2400" dirty="0" err="1" smtClean="0"/>
            <a:t>trained</a:t>
          </a:r>
          <a:r>
            <a:rPr lang="fr-CH" sz="2400" dirty="0" smtClean="0"/>
            <a:t> to </a:t>
          </a:r>
          <a:r>
            <a:rPr lang="fr-CH" sz="2400" dirty="0" err="1" smtClean="0"/>
            <a:t>take</a:t>
          </a:r>
          <a:r>
            <a:rPr lang="fr-CH" sz="2400" dirty="0" smtClean="0"/>
            <a:t> </a:t>
          </a:r>
          <a:r>
            <a:rPr lang="fr-CH" sz="2400" dirty="0" err="1" smtClean="0"/>
            <a:t>advantage</a:t>
          </a:r>
          <a:r>
            <a:rPr lang="fr-CH" sz="2400" dirty="0" smtClean="0"/>
            <a:t> of satellite </a:t>
          </a:r>
          <a:r>
            <a:rPr lang="fr-CH" sz="2400" dirty="0" err="1" smtClean="0"/>
            <a:t>systems</a:t>
          </a:r>
          <a:endParaRPr lang="en-US" sz="2400" dirty="0"/>
        </a:p>
      </dgm:t>
    </dgm:pt>
    <dgm:pt modelId="{D7FFB25E-BCEA-45B0-A9A5-331925ABB1B4}" type="parTrans" cxnId="{585E2F64-3289-4150-9A33-22C3A231FAB4}">
      <dgm:prSet/>
      <dgm:spPr/>
      <dgm:t>
        <a:bodyPr/>
        <a:lstStyle/>
        <a:p>
          <a:endParaRPr lang="en-US"/>
        </a:p>
      </dgm:t>
    </dgm:pt>
    <dgm:pt modelId="{61150D65-3A35-4CDA-AC61-BDF5F5594CCA}" type="sibTrans" cxnId="{585E2F64-3289-4150-9A33-22C3A231FAB4}">
      <dgm:prSet/>
      <dgm:spPr/>
      <dgm:t>
        <a:bodyPr/>
        <a:lstStyle/>
        <a:p>
          <a:endParaRPr lang="en-US"/>
        </a:p>
      </dgm:t>
    </dgm:pt>
    <dgm:pt modelId="{536A21AD-C639-40CC-86DD-DB4C1D78DF9B}" type="pres">
      <dgm:prSet presAssocID="{EA0B083B-9F0C-4D3C-81A4-4A42A0970C4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E2A25D-3FAE-4A94-B94C-1A7CA8A8CE6D}" type="pres">
      <dgm:prSet presAssocID="{18B4FB3F-4420-4669-B334-B015F7C0586E}" presName="upArrow" presStyleLbl="node1" presStyleIdx="0" presStyleCnt="2" custAng="5400000" custScaleX="74734" custScaleY="84015" custLinFactNeighborX="39083" custLinFactNeighborY="-4411"/>
      <dgm:spPr>
        <a:solidFill>
          <a:schemeClr val="accent6">
            <a:lumMod val="60000"/>
            <a:lumOff val="40000"/>
          </a:schemeClr>
        </a:solidFill>
      </dgm:spPr>
    </dgm:pt>
    <dgm:pt modelId="{4C8271CB-19EF-4D9F-9DBC-9B7F4CF2C19E}" type="pres">
      <dgm:prSet presAssocID="{18B4FB3F-4420-4669-B334-B015F7C0586E}" presName="upArrowText" presStyleLbl="revTx" presStyleIdx="0" presStyleCnt="2" custScaleX="105429" custScaleY="72852" custLinFactNeighborX="20307" custLinFactNeighborY="-66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5E182-D997-4299-B498-4C4B9B624179}" type="pres">
      <dgm:prSet presAssocID="{8544C7AE-5C1B-4D9E-A4AA-1AF313889E2E}" presName="downArrow" presStyleLbl="node1" presStyleIdx="1" presStyleCnt="2" custAng="5400000" custScaleX="77349" custScaleY="81263" custLinFactNeighborX="7693"/>
      <dgm:spPr>
        <a:solidFill>
          <a:schemeClr val="accent1">
            <a:lumMod val="50000"/>
          </a:schemeClr>
        </a:solidFill>
      </dgm:spPr>
    </dgm:pt>
    <dgm:pt modelId="{19159D76-C2F7-4671-8FBC-A035AE71912E}" type="pres">
      <dgm:prSet presAssocID="{8544C7AE-5C1B-4D9E-A4AA-1AF313889E2E}" presName="downArrowText" presStyleLbl="revTx" presStyleIdx="1" presStyleCnt="2" custScaleX="99219" custScaleY="66632" custLinFactNeighborX="-2038" custLinFactNeighborY="-6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051688-049A-4B7A-BE99-2596A3A54ADB}" srcId="{EA0B083B-9F0C-4D3C-81A4-4A42A0970C41}" destId="{18B4FB3F-4420-4669-B334-B015F7C0586E}" srcOrd="0" destOrd="0" parTransId="{B2000913-0E33-4054-875C-418577348940}" sibTransId="{31E6A847-8EDA-4E20-857B-F5EBA9E5EEC9}"/>
    <dgm:cxn modelId="{451D8063-3D6E-4438-905E-D87213E0A53C}" type="presOf" srcId="{EA0B083B-9F0C-4D3C-81A4-4A42A0970C41}" destId="{536A21AD-C639-40CC-86DD-DB4C1D78DF9B}" srcOrd="0" destOrd="0" presId="urn:microsoft.com/office/officeart/2005/8/layout/arrow4"/>
    <dgm:cxn modelId="{585E2F64-3289-4150-9A33-22C3A231FAB4}" srcId="{EA0B083B-9F0C-4D3C-81A4-4A42A0970C41}" destId="{8544C7AE-5C1B-4D9E-A4AA-1AF313889E2E}" srcOrd="1" destOrd="0" parTransId="{D7FFB25E-BCEA-45B0-A9A5-331925ABB1B4}" sibTransId="{61150D65-3A35-4CDA-AC61-BDF5F5594CCA}"/>
    <dgm:cxn modelId="{09436B69-260A-4384-86C3-437D77E49BF8}" type="presOf" srcId="{8544C7AE-5C1B-4D9E-A4AA-1AF313889E2E}" destId="{19159D76-C2F7-4671-8FBC-A035AE71912E}" srcOrd="0" destOrd="0" presId="urn:microsoft.com/office/officeart/2005/8/layout/arrow4"/>
    <dgm:cxn modelId="{CACA6286-C5A8-4683-84B2-AED828A9D943}" type="presOf" srcId="{18B4FB3F-4420-4669-B334-B015F7C0586E}" destId="{4C8271CB-19EF-4D9F-9DBC-9B7F4CF2C19E}" srcOrd="0" destOrd="0" presId="urn:microsoft.com/office/officeart/2005/8/layout/arrow4"/>
    <dgm:cxn modelId="{E0A73745-5714-46F5-8576-D2CB8DBD7586}" type="presParOf" srcId="{536A21AD-C639-40CC-86DD-DB4C1D78DF9B}" destId="{62E2A25D-3FAE-4A94-B94C-1A7CA8A8CE6D}" srcOrd="0" destOrd="0" presId="urn:microsoft.com/office/officeart/2005/8/layout/arrow4"/>
    <dgm:cxn modelId="{B638E0FD-6453-48D5-831A-0F25E60B2D7E}" type="presParOf" srcId="{536A21AD-C639-40CC-86DD-DB4C1D78DF9B}" destId="{4C8271CB-19EF-4D9F-9DBC-9B7F4CF2C19E}" srcOrd="1" destOrd="0" presId="urn:microsoft.com/office/officeart/2005/8/layout/arrow4"/>
    <dgm:cxn modelId="{F0E6D2D7-95EC-4951-A1E8-7C98CCDC76B3}" type="presParOf" srcId="{536A21AD-C639-40CC-86DD-DB4C1D78DF9B}" destId="{F535E182-D997-4299-B498-4C4B9B624179}" srcOrd="2" destOrd="0" presId="urn:microsoft.com/office/officeart/2005/8/layout/arrow4"/>
    <dgm:cxn modelId="{B04C0C4E-11A0-420A-A9F5-7A3A24963BFF}" type="presParOf" srcId="{536A21AD-C639-40CC-86DD-DB4C1D78DF9B}" destId="{19159D76-C2F7-4671-8FBC-A035AE71912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200BA7-8A6A-4915-8715-D1E16CA51A03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6D1BD9-EAFB-4381-BE55-62296831F08C}">
      <dgm:prSet phldrT="[Text]" custT="1"/>
      <dgm:spPr>
        <a:solidFill>
          <a:srgbClr val="FFC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800" dirty="0" err="1" smtClean="0"/>
            <a:t>Observing</a:t>
          </a:r>
          <a:r>
            <a:rPr lang="fr-CH" sz="1800" dirty="0" smtClean="0"/>
            <a:t> </a:t>
          </a:r>
          <a:r>
            <a:rPr lang="fr-CH" sz="1800" dirty="0" err="1" smtClean="0"/>
            <a:t>Systems</a:t>
          </a:r>
          <a:endParaRPr lang="en-US" sz="1800" dirty="0" smtClean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EA646E78-288B-4033-BBCB-3D842094F8E9}" type="parTrans" cxnId="{A0379C1A-81A4-498B-BDFB-F5C59B69C774}">
      <dgm:prSet/>
      <dgm:spPr/>
      <dgm:t>
        <a:bodyPr/>
        <a:lstStyle/>
        <a:p>
          <a:endParaRPr lang="en-US"/>
        </a:p>
      </dgm:t>
    </dgm:pt>
    <dgm:pt modelId="{95069AFD-377B-47EB-A68E-F54F1498C570}" type="sibTrans" cxnId="{A0379C1A-81A4-498B-BDFB-F5C59B69C774}">
      <dgm:prSet/>
      <dgm:spPr/>
      <dgm:t>
        <a:bodyPr/>
        <a:lstStyle/>
        <a:p>
          <a:endParaRPr lang="en-US"/>
        </a:p>
      </dgm:t>
    </dgm:pt>
    <dgm:pt modelId="{221FD077-698C-442A-B907-9F0C7F667098}">
      <dgm:prSet phldrT="[Text]"/>
      <dgm:spPr>
        <a:noFill/>
        <a:ln>
          <a:noFill/>
        </a:ln>
      </dgm:spPr>
      <dgm:t>
        <a:bodyPr/>
        <a:lstStyle/>
        <a:p>
          <a:r>
            <a:rPr lang="fr-CH" dirty="0" err="1" smtClean="0"/>
            <a:t>Observing</a:t>
          </a:r>
          <a:r>
            <a:rPr lang="fr-CH" dirty="0" smtClean="0"/>
            <a:t> </a:t>
          </a:r>
          <a:r>
            <a:rPr lang="fr-CH" dirty="0" err="1" smtClean="0"/>
            <a:t>requirements</a:t>
          </a:r>
          <a:endParaRPr lang="en-US" dirty="0"/>
        </a:p>
      </dgm:t>
    </dgm:pt>
    <dgm:pt modelId="{3E43E418-90E9-45B2-86FA-5CCFE469260A}" type="parTrans" cxnId="{9311B6A5-79EB-4BFD-86F9-E8BDCF930919}">
      <dgm:prSet/>
      <dgm:spPr/>
      <dgm:t>
        <a:bodyPr/>
        <a:lstStyle/>
        <a:p>
          <a:endParaRPr lang="en-US"/>
        </a:p>
      </dgm:t>
    </dgm:pt>
    <dgm:pt modelId="{EDC7D8F0-0B2F-4054-8AE1-FA7B5CC90DF8}" type="sibTrans" cxnId="{9311B6A5-79EB-4BFD-86F9-E8BDCF930919}">
      <dgm:prSet/>
      <dgm:spPr/>
      <dgm:t>
        <a:bodyPr/>
        <a:lstStyle/>
        <a:p>
          <a:endParaRPr lang="en-US"/>
        </a:p>
      </dgm:t>
    </dgm:pt>
    <dgm:pt modelId="{F2F94BB1-F061-441A-8812-AA9E429EA83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CH" sz="1800" dirty="0" smtClean="0"/>
            <a:t>Access to data and </a:t>
          </a:r>
          <a:r>
            <a:rPr lang="fr-CH" sz="1800" dirty="0" err="1" smtClean="0"/>
            <a:t>products</a:t>
          </a:r>
          <a:endParaRPr lang="en-US" sz="1800" dirty="0"/>
        </a:p>
      </dgm:t>
    </dgm:pt>
    <dgm:pt modelId="{B8D5919A-709E-48F5-B3BE-1A3F60EA31B5}" type="parTrans" cxnId="{04AAB1A6-27BF-416B-8D23-5C6E1E4203AD}">
      <dgm:prSet/>
      <dgm:spPr/>
      <dgm:t>
        <a:bodyPr/>
        <a:lstStyle/>
        <a:p>
          <a:endParaRPr lang="en-US"/>
        </a:p>
      </dgm:t>
    </dgm:pt>
    <dgm:pt modelId="{4248F4E4-B7F3-4ABF-8973-AF2CE207840F}" type="sibTrans" cxnId="{04AAB1A6-27BF-416B-8D23-5C6E1E4203AD}">
      <dgm:prSet/>
      <dgm:spPr/>
      <dgm:t>
        <a:bodyPr/>
        <a:lstStyle/>
        <a:p>
          <a:endParaRPr lang="en-US"/>
        </a:p>
      </dgm:t>
    </dgm:pt>
    <dgm:pt modelId="{9C68AADC-F14F-4A07-91BB-C12C8222F4BC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Data </a:t>
          </a:r>
          <a:r>
            <a:rPr lang="fr-CH" dirty="0" err="1" smtClean="0"/>
            <a:t>access</a:t>
          </a:r>
          <a:r>
            <a:rPr lang="fr-CH" dirty="0" smtClean="0"/>
            <a:t> </a:t>
          </a:r>
          <a:r>
            <a:rPr lang="fr-CH" dirty="0" err="1" smtClean="0"/>
            <a:t>strategy</a:t>
          </a:r>
          <a:endParaRPr lang="en-US" dirty="0"/>
        </a:p>
      </dgm:t>
    </dgm:pt>
    <dgm:pt modelId="{ECE0A7C5-F0A8-4C10-B22F-D9A40D008FF9}" type="parTrans" cxnId="{D7B6DF6D-0018-4D14-9FE6-04079015D700}">
      <dgm:prSet/>
      <dgm:spPr/>
      <dgm:t>
        <a:bodyPr/>
        <a:lstStyle/>
        <a:p>
          <a:endParaRPr lang="en-US"/>
        </a:p>
      </dgm:t>
    </dgm:pt>
    <dgm:pt modelId="{A4B7F2BA-D0E7-4DAD-AC59-87DD1930EE2E}" type="sibTrans" cxnId="{D7B6DF6D-0018-4D14-9FE6-04079015D700}">
      <dgm:prSet/>
      <dgm:spPr/>
      <dgm:t>
        <a:bodyPr/>
        <a:lstStyle/>
        <a:p>
          <a:endParaRPr lang="en-US"/>
        </a:p>
      </dgm:t>
    </dgm:pt>
    <dgm:pt modelId="{B7388FAE-683B-4CEF-8CAE-C9F0CFAEA997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fr-CH" sz="1600" dirty="0" err="1" smtClean="0"/>
            <a:t>Products</a:t>
          </a:r>
          <a:r>
            <a:rPr lang="fr-CH" sz="1600" dirty="0" smtClean="0"/>
            <a:t> and applications</a:t>
          </a:r>
          <a:endParaRPr lang="en-US" sz="1600" dirty="0"/>
        </a:p>
      </dgm:t>
    </dgm:pt>
    <dgm:pt modelId="{D49CEF2B-8E0C-4E09-9D20-1BC635D25949}" type="parTrans" cxnId="{701670AB-4538-49CA-919C-45A2BA641526}">
      <dgm:prSet/>
      <dgm:spPr/>
      <dgm:t>
        <a:bodyPr/>
        <a:lstStyle/>
        <a:p>
          <a:endParaRPr lang="en-US"/>
        </a:p>
      </dgm:t>
    </dgm:pt>
    <dgm:pt modelId="{033CC674-AEDA-45B4-9250-2137FD5F6608}" type="sibTrans" cxnId="{701670AB-4538-49CA-919C-45A2BA641526}">
      <dgm:prSet/>
      <dgm:spPr/>
      <dgm:t>
        <a:bodyPr/>
        <a:lstStyle/>
        <a:p>
          <a:endParaRPr lang="en-US"/>
        </a:p>
      </dgm:t>
    </dgm:pt>
    <dgm:pt modelId="{5C563EFE-1252-4950-898E-94E480C3D81C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SCOPE-CM</a:t>
          </a:r>
          <a:endParaRPr lang="en-US" dirty="0"/>
        </a:p>
      </dgm:t>
    </dgm:pt>
    <dgm:pt modelId="{647FB866-C3A8-4975-A670-F9E83D17E246}" type="parTrans" cxnId="{270C263E-C4CD-4928-8AED-80FB55C84765}">
      <dgm:prSet/>
      <dgm:spPr/>
      <dgm:t>
        <a:bodyPr/>
        <a:lstStyle/>
        <a:p>
          <a:endParaRPr lang="en-US"/>
        </a:p>
      </dgm:t>
    </dgm:pt>
    <dgm:pt modelId="{41AA93AB-3328-4F08-A22A-8706B71ABCC5}" type="sibTrans" cxnId="{270C263E-C4CD-4928-8AED-80FB55C84765}">
      <dgm:prSet/>
      <dgm:spPr/>
      <dgm:t>
        <a:bodyPr/>
        <a:lstStyle/>
        <a:p>
          <a:endParaRPr lang="en-US"/>
        </a:p>
      </dgm:t>
    </dgm:pt>
    <dgm:pt modelId="{803B5C27-88F2-4267-A6E2-EA0EA3D73658}">
      <dgm:prSet phldrT="[Text]" custT="1"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600" dirty="0" smtClean="0">
              <a:latin typeface="+mj-lt"/>
            </a:rPr>
            <a:t>Information</a:t>
          </a:r>
          <a:br>
            <a:rPr lang="fr-CH" sz="1600" dirty="0" smtClean="0">
              <a:latin typeface="+mj-lt"/>
            </a:rPr>
          </a:br>
          <a:r>
            <a:rPr lang="fr-CH" sz="1600" dirty="0" err="1" smtClean="0">
              <a:latin typeface="+mj-lt"/>
            </a:rPr>
            <a:t>Capacity</a:t>
          </a:r>
          <a:r>
            <a:rPr lang="fr-CH" sz="1600" dirty="0" smtClean="0">
              <a:latin typeface="+mj-lt"/>
            </a:rPr>
            <a:t> building</a:t>
          </a:r>
        </a:p>
      </dgm:t>
    </dgm:pt>
    <dgm:pt modelId="{C865C57E-0F79-48EF-9D1C-38977ADBA083}" type="parTrans" cxnId="{B565BFA0-65C5-4EAA-95AE-D3C1D4EAC13C}">
      <dgm:prSet/>
      <dgm:spPr/>
      <dgm:t>
        <a:bodyPr/>
        <a:lstStyle/>
        <a:p>
          <a:endParaRPr lang="en-US"/>
        </a:p>
      </dgm:t>
    </dgm:pt>
    <dgm:pt modelId="{0E0857F6-9E35-47EB-8B37-45FE10434173}" type="sibTrans" cxnId="{B565BFA0-65C5-4EAA-95AE-D3C1D4EAC13C}">
      <dgm:prSet/>
      <dgm:spPr/>
      <dgm:t>
        <a:bodyPr/>
        <a:lstStyle/>
        <a:p>
          <a:endParaRPr lang="en-US"/>
        </a:p>
      </dgm:t>
    </dgm:pt>
    <dgm:pt modelId="{EFF465AD-66C2-42A2-9555-F0868B4556B8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err="1" smtClean="0"/>
            <a:t>VLab</a:t>
          </a:r>
          <a:endParaRPr lang="en-US" dirty="0"/>
        </a:p>
      </dgm:t>
    </dgm:pt>
    <dgm:pt modelId="{B8824666-0404-471C-9807-B2B4D9DAD543}" type="parTrans" cxnId="{81818A50-65FA-458B-8F0A-0812CBE9F4FB}">
      <dgm:prSet/>
      <dgm:spPr/>
      <dgm:t>
        <a:bodyPr/>
        <a:lstStyle/>
        <a:p>
          <a:endParaRPr lang="en-US"/>
        </a:p>
      </dgm:t>
    </dgm:pt>
    <dgm:pt modelId="{D5349B9A-A3AE-4EDE-B00B-F412D6E02775}" type="sibTrans" cxnId="{81818A50-65FA-458B-8F0A-0812CBE9F4FB}">
      <dgm:prSet/>
      <dgm:spPr/>
      <dgm:t>
        <a:bodyPr/>
        <a:lstStyle/>
        <a:p>
          <a:endParaRPr lang="en-US"/>
        </a:p>
      </dgm:t>
    </dgm:pt>
    <dgm:pt modelId="{4D284C5A-8C8F-48A8-AE6B-F63C1121135C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Vision of </a:t>
          </a:r>
          <a:r>
            <a:rPr lang="fr-CH" dirty="0" err="1" smtClean="0"/>
            <a:t>space-based</a:t>
          </a:r>
          <a:r>
            <a:rPr lang="fr-CH" dirty="0" smtClean="0"/>
            <a:t> system</a:t>
          </a:r>
          <a:endParaRPr lang="en-US" dirty="0"/>
        </a:p>
      </dgm:t>
    </dgm:pt>
    <dgm:pt modelId="{637EE241-F3D2-44A0-A827-928CFAB63D4A}" type="parTrans" cxnId="{40CD1C72-C851-4D64-84A2-8605873BDA25}">
      <dgm:prSet/>
      <dgm:spPr/>
      <dgm:t>
        <a:bodyPr/>
        <a:lstStyle/>
        <a:p>
          <a:endParaRPr lang="en-US"/>
        </a:p>
      </dgm:t>
    </dgm:pt>
    <dgm:pt modelId="{22EFF251-FF13-42B1-9BBD-368ADCBA521F}" type="sibTrans" cxnId="{40CD1C72-C851-4D64-84A2-8605873BDA25}">
      <dgm:prSet/>
      <dgm:spPr/>
      <dgm:t>
        <a:bodyPr/>
        <a:lstStyle/>
        <a:p>
          <a:endParaRPr lang="en-US"/>
        </a:p>
      </dgm:t>
    </dgm:pt>
    <dgm:pt modelId="{C8107915-9CFB-4913-B674-BE6E24ED4A75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Gap </a:t>
          </a:r>
          <a:r>
            <a:rPr lang="fr-CH" dirty="0" err="1" smtClean="0"/>
            <a:t>analysis</a:t>
          </a:r>
          <a:endParaRPr lang="en-US" dirty="0"/>
        </a:p>
      </dgm:t>
    </dgm:pt>
    <dgm:pt modelId="{7506BE64-7A9E-4A5A-B1EB-B84CFEBB7933}" type="parTrans" cxnId="{A20CF763-89EE-4AB7-8EA4-9DF666F89943}">
      <dgm:prSet/>
      <dgm:spPr/>
      <dgm:t>
        <a:bodyPr/>
        <a:lstStyle/>
        <a:p>
          <a:endParaRPr lang="en-US"/>
        </a:p>
      </dgm:t>
    </dgm:pt>
    <dgm:pt modelId="{E83F07A6-0286-4DA1-BA51-FC25897AF53D}" type="sibTrans" cxnId="{A20CF763-89EE-4AB7-8EA4-9DF666F89943}">
      <dgm:prSet/>
      <dgm:spPr/>
      <dgm:t>
        <a:bodyPr/>
        <a:lstStyle/>
        <a:p>
          <a:endParaRPr lang="en-US"/>
        </a:p>
      </dgm:t>
    </dgm:pt>
    <dgm:pt modelId="{7C722817-272A-4A97-A151-7E9202293A87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Calibration</a:t>
          </a:r>
          <a:endParaRPr lang="en-US" dirty="0"/>
        </a:p>
      </dgm:t>
    </dgm:pt>
    <dgm:pt modelId="{50883B42-3506-4459-BDB4-8D9ECED81A91}" type="parTrans" cxnId="{63576C3D-C824-48C9-81B0-DE54E9765478}">
      <dgm:prSet/>
      <dgm:spPr/>
      <dgm:t>
        <a:bodyPr/>
        <a:lstStyle/>
        <a:p>
          <a:endParaRPr lang="en-US"/>
        </a:p>
      </dgm:t>
    </dgm:pt>
    <dgm:pt modelId="{C6B2BEAA-A509-45E1-B33D-183A6E8B27CC}" type="sibTrans" cxnId="{63576C3D-C824-48C9-81B0-DE54E9765478}">
      <dgm:prSet/>
      <dgm:spPr/>
      <dgm:t>
        <a:bodyPr/>
        <a:lstStyle/>
        <a:p>
          <a:endParaRPr lang="en-US"/>
        </a:p>
      </dgm:t>
    </dgm:pt>
    <dgm:pt modelId="{AF300522-5DBF-49E2-BD0C-A3F91463D0C3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RARS (</a:t>
          </a:r>
          <a:r>
            <a:rPr lang="fr-CH" dirty="0" err="1" smtClean="0"/>
            <a:t>DBNet</a:t>
          </a:r>
          <a:r>
            <a:rPr lang="fr-CH" dirty="0" smtClean="0"/>
            <a:t>)</a:t>
          </a:r>
          <a:endParaRPr lang="en-US" dirty="0"/>
        </a:p>
      </dgm:t>
    </dgm:pt>
    <dgm:pt modelId="{2C6B05B4-6D22-413C-A0BB-D4559C120926}" type="parTrans" cxnId="{4B3DD3BC-0CA5-42AC-98A1-81C86A32138D}">
      <dgm:prSet/>
      <dgm:spPr/>
      <dgm:t>
        <a:bodyPr/>
        <a:lstStyle/>
        <a:p>
          <a:endParaRPr lang="en-US"/>
        </a:p>
      </dgm:t>
    </dgm:pt>
    <dgm:pt modelId="{A9D669CF-B283-44BC-8E95-916081CEED69}" type="sibTrans" cxnId="{4B3DD3BC-0CA5-42AC-98A1-81C86A32138D}">
      <dgm:prSet/>
      <dgm:spPr/>
      <dgm:t>
        <a:bodyPr/>
        <a:lstStyle/>
        <a:p>
          <a:endParaRPr lang="en-US"/>
        </a:p>
      </dgm:t>
    </dgm:pt>
    <dgm:pt modelId="{E7D68C2E-B26C-4BC4-BD2C-239D8EEE0127}">
      <dgm:prSet phldrT="[Text]"/>
      <dgm:spPr>
        <a:noFill/>
        <a:ln>
          <a:noFill/>
        </a:ln>
      </dgm:spPr>
      <dgm:t>
        <a:bodyPr/>
        <a:lstStyle/>
        <a:p>
          <a:r>
            <a:rPr lang="fr-CH" dirty="0" err="1" smtClean="0"/>
            <a:t>Regional</a:t>
          </a:r>
          <a:r>
            <a:rPr lang="fr-CH" dirty="0" smtClean="0"/>
            <a:t> data </a:t>
          </a:r>
          <a:r>
            <a:rPr lang="fr-CH" dirty="0" err="1" smtClean="0"/>
            <a:t>requirements</a:t>
          </a:r>
          <a:endParaRPr lang="en-US" dirty="0"/>
        </a:p>
      </dgm:t>
    </dgm:pt>
    <dgm:pt modelId="{34DEE948-CAFE-4465-9B69-34F9E97EAC5B}" type="parTrans" cxnId="{F228D29A-4B9A-4D2E-ADA2-4C1C6D42BFD7}">
      <dgm:prSet/>
      <dgm:spPr/>
      <dgm:t>
        <a:bodyPr/>
        <a:lstStyle/>
        <a:p>
          <a:endParaRPr lang="en-US"/>
        </a:p>
      </dgm:t>
    </dgm:pt>
    <dgm:pt modelId="{FE7E7494-6100-43B0-80D1-07234C7D97DD}" type="sibTrans" cxnId="{F228D29A-4B9A-4D2E-ADA2-4C1C6D42BFD7}">
      <dgm:prSet/>
      <dgm:spPr/>
      <dgm:t>
        <a:bodyPr/>
        <a:lstStyle/>
        <a:p>
          <a:endParaRPr lang="en-US"/>
        </a:p>
      </dgm:t>
    </dgm:pt>
    <dgm:pt modelId="{6B7C77C0-3E98-4F9C-A0B1-F97C5895A202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SCOPE-NWC</a:t>
          </a:r>
          <a:endParaRPr lang="en-US" dirty="0"/>
        </a:p>
      </dgm:t>
    </dgm:pt>
    <dgm:pt modelId="{EE4556FF-50D0-4627-BAAF-B6ACD090691A}" type="parTrans" cxnId="{27C0C607-E404-4BB9-89C3-F69AC6AF73DA}">
      <dgm:prSet/>
      <dgm:spPr/>
      <dgm:t>
        <a:bodyPr/>
        <a:lstStyle/>
        <a:p>
          <a:endParaRPr lang="en-US"/>
        </a:p>
      </dgm:t>
    </dgm:pt>
    <dgm:pt modelId="{19747C44-D55A-425C-BEFF-1C54A0BB0CFB}" type="sibTrans" cxnId="{27C0C607-E404-4BB9-89C3-F69AC6AF73DA}">
      <dgm:prSet/>
      <dgm:spPr/>
      <dgm:t>
        <a:bodyPr/>
        <a:lstStyle/>
        <a:p>
          <a:endParaRPr lang="en-US"/>
        </a:p>
      </dgm:t>
    </dgm:pt>
    <dgm:pt modelId="{51B50C1A-5760-48EF-8211-1F123601D3B1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Polar STG</a:t>
          </a:r>
          <a:endParaRPr lang="en-US" dirty="0"/>
        </a:p>
      </dgm:t>
    </dgm:pt>
    <dgm:pt modelId="{5B99D011-61D9-45A6-812E-657B119742D7}" type="parTrans" cxnId="{72AD8EC9-C0D4-48BE-9463-DAF48370451C}">
      <dgm:prSet/>
      <dgm:spPr/>
      <dgm:t>
        <a:bodyPr/>
        <a:lstStyle/>
        <a:p>
          <a:endParaRPr lang="en-US"/>
        </a:p>
      </dgm:t>
    </dgm:pt>
    <dgm:pt modelId="{689C188C-1250-4F61-913C-53046C427511}" type="sibTrans" cxnId="{72AD8EC9-C0D4-48BE-9463-DAF48370451C}">
      <dgm:prSet/>
      <dgm:spPr/>
      <dgm:t>
        <a:bodyPr/>
        <a:lstStyle/>
        <a:p>
          <a:endParaRPr lang="en-US"/>
        </a:p>
      </dgm:t>
    </dgm:pt>
    <dgm:pt modelId="{4CC980FB-CA6F-4D4E-A8CF-5DD93BDBC54C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Sponsoring </a:t>
          </a:r>
          <a:r>
            <a:rPr lang="fr-CH" dirty="0" err="1" smtClean="0"/>
            <a:t>conferences</a:t>
          </a:r>
          <a:endParaRPr lang="en-US" dirty="0"/>
        </a:p>
      </dgm:t>
    </dgm:pt>
    <dgm:pt modelId="{418EBC25-8DAA-4E0F-8EA8-F9BE466796CD}" type="parTrans" cxnId="{F691A6C1-9E25-4EF6-ACF4-5E296659BE5F}">
      <dgm:prSet/>
      <dgm:spPr/>
      <dgm:t>
        <a:bodyPr/>
        <a:lstStyle/>
        <a:p>
          <a:endParaRPr lang="en-US"/>
        </a:p>
      </dgm:t>
    </dgm:pt>
    <dgm:pt modelId="{30744253-3DAF-4B6C-9C04-EE6FD11E6C80}" type="sibTrans" cxnId="{F691A6C1-9E25-4EF6-ACF4-5E296659BE5F}">
      <dgm:prSet/>
      <dgm:spPr/>
      <dgm:t>
        <a:bodyPr/>
        <a:lstStyle/>
        <a:p>
          <a:endParaRPr lang="en-US"/>
        </a:p>
      </dgm:t>
    </dgm:pt>
    <dgm:pt modelId="{D18A1404-DCFB-4BEC-83E4-F4CFBFE59E57}">
      <dgm:prSet phldrT="[Text]"/>
      <dgm:spPr>
        <a:ln>
          <a:noFill/>
        </a:ln>
      </dgm:spPr>
      <dgm:t>
        <a:bodyPr/>
        <a:lstStyle/>
        <a:p>
          <a:r>
            <a:rPr lang="fr-CH" dirty="0" err="1" smtClean="0"/>
            <a:t>IxWG</a:t>
          </a:r>
          <a:endParaRPr lang="en-US" dirty="0"/>
        </a:p>
      </dgm:t>
    </dgm:pt>
    <dgm:pt modelId="{92C645C3-A557-42ED-9683-8475BFE4B4E7}" type="parTrans" cxnId="{7918E129-846F-4486-A12C-71ED281C3214}">
      <dgm:prSet/>
      <dgm:spPr/>
      <dgm:t>
        <a:bodyPr/>
        <a:lstStyle/>
        <a:p>
          <a:endParaRPr lang="en-US"/>
        </a:p>
      </dgm:t>
    </dgm:pt>
    <dgm:pt modelId="{13158499-EBE6-4261-93B3-78C394FBEA3B}" type="sibTrans" cxnId="{7918E129-846F-4486-A12C-71ED281C3214}">
      <dgm:prSet/>
      <dgm:spPr/>
      <dgm:t>
        <a:bodyPr/>
        <a:lstStyle/>
        <a:p>
          <a:endParaRPr lang="en-US"/>
        </a:p>
      </dgm:t>
    </dgm:pt>
    <dgm:pt modelId="{4D6AAC16-9F7E-4105-9032-6F41CF1BF2B2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OSCAR/</a:t>
          </a:r>
          <a:r>
            <a:rPr lang="fr-CH" dirty="0" err="1" smtClean="0"/>
            <a:t>Space</a:t>
          </a:r>
          <a:endParaRPr lang="en-US" dirty="0"/>
        </a:p>
      </dgm:t>
    </dgm:pt>
    <dgm:pt modelId="{6265596F-7724-4749-BF28-B3F62008A433}" type="parTrans" cxnId="{E3B859B7-6174-4ADF-9FAB-4837020931A9}">
      <dgm:prSet/>
      <dgm:spPr/>
      <dgm:t>
        <a:bodyPr/>
        <a:lstStyle/>
        <a:p>
          <a:endParaRPr lang="en-US"/>
        </a:p>
      </dgm:t>
    </dgm:pt>
    <dgm:pt modelId="{ACA679F8-C7FE-4305-A96B-72DB57185CD1}" type="sibTrans" cxnId="{E3B859B7-6174-4ADF-9FAB-4837020931A9}">
      <dgm:prSet/>
      <dgm:spPr/>
      <dgm:t>
        <a:bodyPr/>
        <a:lstStyle/>
        <a:p>
          <a:endParaRPr lang="en-US"/>
        </a:p>
      </dgm:t>
    </dgm:pt>
    <dgm:pt modelId="{46588B8A-6D8F-46C3-86D4-8E9A28700490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User </a:t>
          </a:r>
          <a:r>
            <a:rPr lang="fr-CH" dirty="0" err="1" smtClean="0"/>
            <a:t>Readiness</a:t>
          </a:r>
          <a:r>
            <a:rPr lang="fr-CH" dirty="0" smtClean="0"/>
            <a:t/>
          </a:r>
          <a:br>
            <a:rPr lang="fr-CH" dirty="0" smtClean="0"/>
          </a:br>
          <a:r>
            <a:rPr lang="fr-CH" dirty="0" smtClean="0"/>
            <a:t>SATURN</a:t>
          </a:r>
          <a:endParaRPr lang="en-US" dirty="0"/>
        </a:p>
      </dgm:t>
    </dgm:pt>
    <dgm:pt modelId="{AE2CD7E2-4922-42DD-BC68-B41579881181}" type="parTrans" cxnId="{7F7F24A1-A56D-45FF-9712-0F17D9021BA1}">
      <dgm:prSet/>
      <dgm:spPr/>
      <dgm:t>
        <a:bodyPr/>
        <a:lstStyle/>
        <a:p>
          <a:endParaRPr lang="en-US"/>
        </a:p>
      </dgm:t>
    </dgm:pt>
    <dgm:pt modelId="{13CC793B-F20C-4E4E-9D23-C30578DB5E6D}" type="sibTrans" cxnId="{7F7F24A1-A56D-45FF-9712-0F17D9021BA1}">
      <dgm:prSet/>
      <dgm:spPr/>
      <dgm:t>
        <a:bodyPr/>
        <a:lstStyle/>
        <a:p>
          <a:endParaRPr lang="en-US"/>
        </a:p>
      </dgm:t>
    </dgm:pt>
    <dgm:pt modelId="{4AACF309-38F7-4DC9-84B3-3AF693321942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Product Access Guide</a:t>
          </a:r>
          <a:endParaRPr lang="en-US" dirty="0"/>
        </a:p>
      </dgm:t>
    </dgm:pt>
    <dgm:pt modelId="{E9B2544B-3F7E-48E7-B55E-80CAC21D548F}" type="parTrans" cxnId="{68D1A56A-5FD3-4C6A-B8EB-7D2CE8DAF6B3}">
      <dgm:prSet/>
      <dgm:spPr/>
      <dgm:t>
        <a:bodyPr/>
        <a:lstStyle/>
        <a:p>
          <a:endParaRPr lang="en-US"/>
        </a:p>
      </dgm:t>
    </dgm:pt>
    <dgm:pt modelId="{825FFBFA-1BC9-45EE-9573-C463D61FA6DB}" type="sibTrans" cxnId="{68D1A56A-5FD3-4C6A-B8EB-7D2CE8DAF6B3}">
      <dgm:prSet/>
      <dgm:spPr/>
      <dgm:t>
        <a:bodyPr/>
        <a:lstStyle/>
        <a:p>
          <a:endParaRPr lang="en-US"/>
        </a:p>
      </dgm:t>
    </dgm:pt>
    <dgm:pt modelId="{102D59FD-3DFC-4043-AEB7-DB9FC4A4182C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err="1" smtClean="0"/>
            <a:t>Address</a:t>
          </a:r>
          <a:r>
            <a:rPr lang="fr-CH" dirty="0" smtClean="0"/>
            <a:t> user limitations &amp; challenges</a:t>
          </a:r>
          <a:endParaRPr lang="en-US" dirty="0"/>
        </a:p>
      </dgm:t>
    </dgm:pt>
    <dgm:pt modelId="{6AE58791-85C4-4CE3-AE49-64424815B5B1}" type="parTrans" cxnId="{DD481B94-6E65-46EE-A560-12972F43A799}">
      <dgm:prSet/>
      <dgm:spPr/>
      <dgm:t>
        <a:bodyPr/>
        <a:lstStyle/>
        <a:p>
          <a:endParaRPr lang="en-US"/>
        </a:p>
      </dgm:t>
    </dgm:pt>
    <dgm:pt modelId="{69E265B7-D23F-40FF-A8EB-4EC99CBE6F8A}" type="sibTrans" cxnId="{DD481B94-6E65-46EE-A560-12972F43A799}">
      <dgm:prSet/>
      <dgm:spPr/>
      <dgm:t>
        <a:bodyPr/>
        <a:lstStyle/>
        <a:p>
          <a:endParaRPr lang="en-US"/>
        </a:p>
      </dgm:t>
    </dgm:pt>
    <dgm:pt modelId="{7EBA0C6B-E782-4724-BC04-5F45752A6A44}" type="pres">
      <dgm:prSet presAssocID="{DB200BA7-8A6A-4915-8715-D1E16CA51A0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C97473-341B-49B1-AA3E-12803BA95ACD}" type="pres">
      <dgm:prSet presAssocID="{DB200BA7-8A6A-4915-8715-D1E16CA51A03}" presName="children" presStyleCnt="0"/>
      <dgm:spPr/>
    </dgm:pt>
    <dgm:pt modelId="{CFC6C575-B5AA-4259-870D-0A482E2DDE43}" type="pres">
      <dgm:prSet presAssocID="{DB200BA7-8A6A-4915-8715-D1E16CA51A03}" presName="child1group" presStyleCnt="0"/>
      <dgm:spPr/>
    </dgm:pt>
    <dgm:pt modelId="{B396066A-3477-4A77-A88C-8F7E4D1568DF}" type="pres">
      <dgm:prSet presAssocID="{DB200BA7-8A6A-4915-8715-D1E16CA51A03}" presName="child1" presStyleLbl="bgAcc1" presStyleIdx="0" presStyleCnt="4" custScaleX="233199" custScaleY="277534" custLinFactNeighborY="67266"/>
      <dgm:spPr/>
      <dgm:t>
        <a:bodyPr/>
        <a:lstStyle/>
        <a:p>
          <a:endParaRPr lang="en-US"/>
        </a:p>
      </dgm:t>
    </dgm:pt>
    <dgm:pt modelId="{918821E0-F85F-4DF0-9F64-042520278EF2}" type="pres">
      <dgm:prSet presAssocID="{DB200BA7-8A6A-4915-8715-D1E16CA51A0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C0D11-3EFC-4536-A500-9736F697B196}" type="pres">
      <dgm:prSet presAssocID="{DB200BA7-8A6A-4915-8715-D1E16CA51A03}" presName="child2group" presStyleCnt="0"/>
      <dgm:spPr/>
    </dgm:pt>
    <dgm:pt modelId="{1E067F50-2915-42B9-9248-6D8567507563}" type="pres">
      <dgm:prSet presAssocID="{DB200BA7-8A6A-4915-8715-D1E16CA51A03}" presName="child2" presStyleLbl="bgAcc1" presStyleIdx="1" presStyleCnt="4" custScaleX="174322" custScaleY="214026" custLinFactNeighborX="13029" custLinFactNeighborY="40969"/>
      <dgm:spPr/>
      <dgm:t>
        <a:bodyPr/>
        <a:lstStyle/>
        <a:p>
          <a:endParaRPr lang="en-US"/>
        </a:p>
      </dgm:t>
    </dgm:pt>
    <dgm:pt modelId="{98976F93-9BB5-4AE7-B23B-BA5D017EAF81}" type="pres">
      <dgm:prSet presAssocID="{DB200BA7-8A6A-4915-8715-D1E16CA51A0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5607F-97BB-451D-8C0E-5A02FCA22EAD}" type="pres">
      <dgm:prSet presAssocID="{DB200BA7-8A6A-4915-8715-D1E16CA51A03}" presName="child3group" presStyleCnt="0"/>
      <dgm:spPr/>
    </dgm:pt>
    <dgm:pt modelId="{C3A0FC8F-9E34-4A88-90E0-191279C0D82E}" type="pres">
      <dgm:prSet presAssocID="{DB200BA7-8A6A-4915-8715-D1E16CA51A03}" presName="child3" presStyleLbl="bgAcc1" presStyleIdx="2" presStyleCnt="4" custScaleX="162711" custScaleY="168711" custLinFactNeighborX="21653" custLinFactNeighborY="-24883"/>
      <dgm:spPr/>
      <dgm:t>
        <a:bodyPr/>
        <a:lstStyle/>
        <a:p>
          <a:endParaRPr lang="en-US"/>
        </a:p>
      </dgm:t>
    </dgm:pt>
    <dgm:pt modelId="{F21225D0-272E-4D23-B8CC-AAB3527612B9}" type="pres">
      <dgm:prSet presAssocID="{DB200BA7-8A6A-4915-8715-D1E16CA51A0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F0182-BA3C-4E17-8594-8937034F618E}" type="pres">
      <dgm:prSet presAssocID="{DB200BA7-8A6A-4915-8715-D1E16CA51A03}" presName="child4group" presStyleCnt="0"/>
      <dgm:spPr/>
    </dgm:pt>
    <dgm:pt modelId="{7B46457F-760D-4962-8A9D-804F06354104}" type="pres">
      <dgm:prSet presAssocID="{DB200BA7-8A6A-4915-8715-D1E16CA51A03}" presName="child4" presStyleLbl="bgAcc1" presStyleIdx="3" presStyleCnt="4" custScaleX="228533" custScaleY="248371" custLinFactNeighborX="-10179" custLinFactNeighborY="-24446"/>
      <dgm:spPr/>
      <dgm:t>
        <a:bodyPr/>
        <a:lstStyle/>
        <a:p>
          <a:endParaRPr lang="en-US"/>
        </a:p>
      </dgm:t>
    </dgm:pt>
    <dgm:pt modelId="{E3DD5143-D0C4-4639-AF16-DC614B2BFC3A}" type="pres">
      <dgm:prSet presAssocID="{DB200BA7-8A6A-4915-8715-D1E16CA51A0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2815E-3440-493A-872D-D48A7F2E9BA3}" type="pres">
      <dgm:prSet presAssocID="{DB200BA7-8A6A-4915-8715-D1E16CA51A03}" presName="childPlaceholder" presStyleCnt="0"/>
      <dgm:spPr/>
    </dgm:pt>
    <dgm:pt modelId="{81FCB690-0CE6-4DB0-BDD7-FD76514C7C80}" type="pres">
      <dgm:prSet presAssocID="{DB200BA7-8A6A-4915-8715-D1E16CA51A03}" presName="circle" presStyleCnt="0"/>
      <dgm:spPr/>
    </dgm:pt>
    <dgm:pt modelId="{8E14AFB8-7231-4445-9300-AB1F201650C9}" type="pres">
      <dgm:prSet presAssocID="{DB200BA7-8A6A-4915-8715-D1E16CA51A03}" presName="quadrant1" presStyleLbl="node1" presStyleIdx="0" presStyleCnt="4" custScaleX="100517" custScaleY="108541" custLinFactNeighborX="3705" custLinFactNeighborY="31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E66474-ED56-4760-BAE1-C49EC9F75AC8}" type="pres">
      <dgm:prSet presAssocID="{DB200BA7-8A6A-4915-8715-D1E16CA51A03}" presName="quadrant2" presStyleLbl="node1" presStyleIdx="1" presStyleCnt="4" custScaleX="97929" custScaleY="115895" custLinFactNeighborX="2989" custLinFactNeighborY="67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952F-D16D-4637-8732-283E43B46013}" type="pres">
      <dgm:prSet presAssocID="{DB200BA7-8A6A-4915-8715-D1E16CA51A03}" presName="quadrant3" presStyleLbl="node1" presStyleIdx="2" presStyleCnt="4" custScaleX="97932" custScaleY="100307" custLinFactNeighborX="2988" custLinFactNeighborY="36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60353F-5819-40FD-980A-B77FA3984532}" type="pres">
      <dgm:prSet presAssocID="{DB200BA7-8A6A-4915-8715-D1E16CA51A03}" presName="quadrant4" presStyleLbl="node1" presStyleIdx="3" presStyleCnt="4" custScaleX="100554" custScaleY="103041" custLinFactNeighborX="3724" custLinFactNeighborY="23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4B4DF-D179-47FD-B3EF-AA135F4092F3}" type="pres">
      <dgm:prSet presAssocID="{DB200BA7-8A6A-4915-8715-D1E16CA51A03}" presName="quadrantPlaceholder" presStyleCnt="0"/>
      <dgm:spPr/>
    </dgm:pt>
    <dgm:pt modelId="{9284F0D4-84E3-4A03-AD0A-8CD4BF116870}" type="pres">
      <dgm:prSet presAssocID="{DB200BA7-8A6A-4915-8715-D1E16CA51A03}" presName="center1" presStyleLbl="fgShp" presStyleIdx="0" presStyleCnt="2" custLinFactNeighborX="19555"/>
      <dgm:spPr/>
    </dgm:pt>
    <dgm:pt modelId="{26174762-6DAA-4379-98AE-E008CF18423D}" type="pres">
      <dgm:prSet presAssocID="{DB200BA7-8A6A-4915-8715-D1E16CA51A03}" presName="center2" presStyleLbl="fgShp" presStyleIdx="1" presStyleCnt="2" custScaleX="94124" custScaleY="73633" custLinFactNeighborX="19555" custLinFactNeighborY="-8117"/>
      <dgm:spPr/>
    </dgm:pt>
  </dgm:ptLst>
  <dgm:cxnLst>
    <dgm:cxn modelId="{40CD1C72-C851-4D64-84A2-8605873BDA25}" srcId="{306D1BD9-EAFB-4381-BE55-62296831F08C}" destId="{4D284C5A-8C8F-48A8-AE6B-F63C1121135C}" srcOrd="1" destOrd="0" parTransId="{637EE241-F3D2-44A0-A827-928CFAB63D4A}" sibTransId="{22EFF251-FF13-42B1-9BBD-368ADCBA521F}"/>
    <dgm:cxn modelId="{A0379C1A-81A4-498B-BDFB-F5C59B69C774}" srcId="{DB200BA7-8A6A-4915-8715-D1E16CA51A03}" destId="{306D1BD9-EAFB-4381-BE55-62296831F08C}" srcOrd="0" destOrd="0" parTransId="{EA646E78-288B-4033-BBCB-3D842094F8E9}" sibTransId="{95069AFD-377B-47EB-A68E-F54F1498C570}"/>
    <dgm:cxn modelId="{65C1FDFE-AD34-490F-B637-1BF412C27A6A}" type="presOf" srcId="{4CC980FB-CA6F-4D4E-A8CF-5DD93BDBC54C}" destId="{E3DD5143-D0C4-4639-AF16-DC614B2BFC3A}" srcOrd="1" destOrd="3" presId="urn:microsoft.com/office/officeart/2005/8/layout/cycle4"/>
    <dgm:cxn modelId="{2CA633F2-8FD5-45D7-A76E-5EAD343BF56C}" type="presOf" srcId="{51B50C1A-5760-48EF-8211-1F123601D3B1}" destId="{C3A0FC8F-9E34-4A88-90E0-191279C0D82E}" srcOrd="0" destOrd="2" presId="urn:microsoft.com/office/officeart/2005/8/layout/cycle4"/>
    <dgm:cxn modelId="{0967D68C-85C4-4A6A-B9A5-FC6799DC1D7A}" type="presOf" srcId="{AF300522-5DBF-49E2-BD0C-A3F91463D0C3}" destId="{98976F93-9BB5-4AE7-B23B-BA5D017EAF81}" srcOrd="1" destOrd="1" presId="urn:microsoft.com/office/officeart/2005/8/layout/cycle4"/>
    <dgm:cxn modelId="{C49D387F-EAAE-41D7-9874-79BC54BE862F}" type="presOf" srcId="{4D6AAC16-9F7E-4105-9032-6F41CF1BF2B2}" destId="{B396066A-3477-4A77-A88C-8F7E4D1568DF}" srcOrd="0" destOrd="2" presId="urn:microsoft.com/office/officeart/2005/8/layout/cycle4"/>
    <dgm:cxn modelId="{4B3DD3BC-0CA5-42AC-98A1-81C86A32138D}" srcId="{F2F94BB1-F061-441A-8812-AA9E429EA83E}" destId="{AF300522-5DBF-49E2-BD0C-A3F91463D0C3}" srcOrd="1" destOrd="0" parTransId="{2C6B05B4-6D22-413C-A0BB-D4559C120926}" sibTransId="{A9D669CF-B283-44BC-8E95-916081CEED69}"/>
    <dgm:cxn modelId="{0A274277-8AFE-46D9-8184-919A9B409B64}" type="presOf" srcId="{7C722817-272A-4A97-A151-7E9202293A87}" destId="{B396066A-3477-4A77-A88C-8F7E4D1568DF}" srcOrd="0" destOrd="4" presId="urn:microsoft.com/office/officeart/2005/8/layout/cycle4"/>
    <dgm:cxn modelId="{68D1A56A-5FD3-4C6A-B8EB-7D2CE8DAF6B3}" srcId="{803B5C27-88F2-4267-A6E2-EA0EA3D73658}" destId="{4AACF309-38F7-4DC9-84B3-3AF693321942}" srcOrd="2" destOrd="0" parTransId="{E9B2544B-3F7E-48E7-B55E-80CAC21D548F}" sibTransId="{825FFBFA-1BC9-45EE-9573-C463D61FA6DB}"/>
    <dgm:cxn modelId="{A2B03C96-0D56-48B5-BF55-F2BEA6D97C06}" type="presOf" srcId="{AF300522-5DBF-49E2-BD0C-A3F91463D0C3}" destId="{1E067F50-2915-42B9-9248-6D8567507563}" srcOrd="0" destOrd="1" presId="urn:microsoft.com/office/officeart/2005/8/layout/cycle4"/>
    <dgm:cxn modelId="{B626C81F-F7E8-42B0-94C7-56119F40CEC7}" type="presOf" srcId="{C8107915-9CFB-4913-B674-BE6E24ED4A75}" destId="{918821E0-F85F-4DF0-9F64-042520278EF2}" srcOrd="1" destOrd="3" presId="urn:microsoft.com/office/officeart/2005/8/layout/cycle4"/>
    <dgm:cxn modelId="{3CD08D6C-9D7C-4FBB-9F26-18A78B5A8FB0}" type="presOf" srcId="{4AACF309-38F7-4DC9-84B3-3AF693321942}" destId="{7B46457F-760D-4962-8A9D-804F06354104}" srcOrd="0" destOrd="2" presId="urn:microsoft.com/office/officeart/2005/8/layout/cycle4"/>
    <dgm:cxn modelId="{7918E129-846F-4486-A12C-71ED281C3214}" srcId="{B7388FAE-683B-4CEF-8CAE-C9F0CFAEA997}" destId="{D18A1404-DCFB-4BEC-83E4-F4CFBFE59E57}" srcOrd="3" destOrd="0" parTransId="{92C645C3-A557-42ED-9683-8475BFE4B4E7}" sibTransId="{13158499-EBE6-4261-93B3-78C394FBEA3B}"/>
    <dgm:cxn modelId="{27C0C607-E404-4BB9-89C3-F69AC6AF73DA}" srcId="{B7388FAE-683B-4CEF-8CAE-C9F0CFAEA997}" destId="{6B7C77C0-3E98-4F9C-A0B1-F97C5895A202}" srcOrd="1" destOrd="0" parTransId="{EE4556FF-50D0-4627-BAAF-B6ACD090691A}" sibTransId="{19747C44-D55A-425C-BEFF-1C54A0BB0CFB}"/>
    <dgm:cxn modelId="{76F9A2D9-3476-46B4-99E1-F6759849D928}" type="presOf" srcId="{C8107915-9CFB-4913-B674-BE6E24ED4A75}" destId="{B396066A-3477-4A77-A88C-8F7E4D1568DF}" srcOrd="0" destOrd="3" presId="urn:microsoft.com/office/officeart/2005/8/layout/cycle4"/>
    <dgm:cxn modelId="{7A2AF9C6-3BD8-4859-93A1-A58B0B4BF165}" type="presOf" srcId="{6B7C77C0-3E98-4F9C-A0B1-F97C5895A202}" destId="{F21225D0-272E-4D23-B8CC-AAB3527612B9}" srcOrd="1" destOrd="1" presId="urn:microsoft.com/office/officeart/2005/8/layout/cycle4"/>
    <dgm:cxn modelId="{10A60C84-4C67-4499-9E3D-2AA210211BAE}" type="presOf" srcId="{102D59FD-3DFC-4043-AEB7-DB9FC4A4182C}" destId="{7B46457F-760D-4962-8A9D-804F06354104}" srcOrd="0" destOrd="4" presId="urn:microsoft.com/office/officeart/2005/8/layout/cycle4"/>
    <dgm:cxn modelId="{A726C918-891C-4534-8DE0-F271E80D9D47}" type="presOf" srcId="{6B7C77C0-3E98-4F9C-A0B1-F97C5895A202}" destId="{C3A0FC8F-9E34-4A88-90E0-191279C0D82E}" srcOrd="0" destOrd="1" presId="urn:microsoft.com/office/officeart/2005/8/layout/cycle4"/>
    <dgm:cxn modelId="{1BC54526-3590-4D92-AC55-F3DCC4AAB230}" type="presOf" srcId="{4D284C5A-8C8F-48A8-AE6B-F63C1121135C}" destId="{B396066A-3477-4A77-A88C-8F7E4D1568DF}" srcOrd="0" destOrd="1" presId="urn:microsoft.com/office/officeart/2005/8/layout/cycle4"/>
    <dgm:cxn modelId="{04AAB1A6-27BF-416B-8D23-5C6E1E4203AD}" srcId="{DB200BA7-8A6A-4915-8715-D1E16CA51A03}" destId="{F2F94BB1-F061-441A-8812-AA9E429EA83E}" srcOrd="1" destOrd="0" parTransId="{B8D5919A-709E-48F5-B3BE-1A3F60EA31B5}" sibTransId="{4248F4E4-B7F3-4ABF-8973-AF2CE207840F}"/>
    <dgm:cxn modelId="{F9961628-0C22-4423-8748-561527E7086F}" type="presOf" srcId="{B7388FAE-683B-4CEF-8CAE-C9F0CFAEA997}" destId="{8F9E952F-D16D-4637-8732-283E43B46013}" srcOrd="0" destOrd="0" presId="urn:microsoft.com/office/officeart/2005/8/layout/cycle4"/>
    <dgm:cxn modelId="{701670AB-4538-49CA-919C-45A2BA641526}" srcId="{DB200BA7-8A6A-4915-8715-D1E16CA51A03}" destId="{B7388FAE-683B-4CEF-8CAE-C9F0CFAEA997}" srcOrd="2" destOrd="0" parTransId="{D49CEF2B-8E0C-4E09-9D20-1BC635D25949}" sibTransId="{033CC674-AEDA-45B4-9250-2137FD5F6608}"/>
    <dgm:cxn modelId="{A20CF763-89EE-4AB7-8EA4-9DF666F89943}" srcId="{306D1BD9-EAFB-4381-BE55-62296831F08C}" destId="{C8107915-9CFB-4913-B674-BE6E24ED4A75}" srcOrd="3" destOrd="0" parTransId="{7506BE64-7A9E-4A5A-B1EB-B84CFEBB7933}" sibTransId="{E83F07A6-0286-4DA1-BA51-FC25897AF53D}"/>
    <dgm:cxn modelId="{ABE3809C-9C10-437B-A5FF-9615857F7184}" type="presOf" srcId="{5C563EFE-1252-4950-898E-94E480C3D81C}" destId="{F21225D0-272E-4D23-B8CC-AAB3527612B9}" srcOrd="1" destOrd="0" presId="urn:microsoft.com/office/officeart/2005/8/layout/cycle4"/>
    <dgm:cxn modelId="{270C263E-C4CD-4928-8AED-80FB55C84765}" srcId="{B7388FAE-683B-4CEF-8CAE-C9F0CFAEA997}" destId="{5C563EFE-1252-4950-898E-94E480C3D81C}" srcOrd="0" destOrd="0" parTransId="{647FB866-C3A8-4975-A670-F9E83D17E246}" sibTransId="{41AA93AB-3328-4F08-A22A-8706B71ABCC5}"/>
    <dgm:cxn modelId="{E3B859B7-6174-4ADF-9FAB-4837020931A9}" srcId="{306D1BD9-EAFB-4381-BE55-62296831F08C}" destId="{4D6AAC16-9F7E-4105-9032-6F41CF1BF2B2}" srcOrd="2" destOrd="0" parTransId="{6265596F-7724-4749-BF28-B3F62008A433}" sibTransId="{ACA679F8-C7FE-4305-A96B-72DB57185CD1}"/>
    <dgm:cxn modelId="{D7B6DF6D-0018-4D14-9FE6-04079015D700}" srcId="{F2F94BB1-F061-441A-8812-AA9E429EA83E}" destId="{9C68AADC-F14F-4A07-91BB-C12C8222F4BC}" srcOrd="0" destOrd="0" parTransId="{ECE0A7C5-F0A8-4C10-B22F-D9A40D008FF9}" sibTransId="{A4B7F2BA-D0E7-4DAD-AC59-87DD1930EE2E}"/>
    <dgm:cxn modelId="{8714C55D-D65F-4D1A-9C1A-D4DE90F36AFB}" type="presOf" srcId="{46588B8A-6D8F-46C3-86D4-8E9A28700490}" destId="{E3DD5143-D0C4-4639-AF16-DC614B2BFC3A}" srcOrd="1" destOrd="1" presId="urn:microsoft.com/office/officeart/2005/8/layout/cycle4"/>
    <dgm:cxn modelId="{26ED0B8D-2331-464F-A09E-906AF6713C8A}" type="presOf" srcId="{803B5C27-88F2-4267-A6E2-EA0EA3D73658}" destId="{0D60353F-5819-40FD-980A-B77FA3984532}" srcOrd="0" destOrd="0" presId="urn:microsoft.com/office/officeart/2005/8/layout/cycle4"/>
    <dgm:cxn modelId="{5E6BE421-E954-4AF3-A7C2-28D746A8349E}" type="presOf" srcId="{221FD077-698C-442A-B907-9F0C7F667098}" destId="{B396066A-3477-4A77-A88C-8F7E4D1568DF}" srcOrd="0" destOrd="0" presId="urn:microsoft.com/office/officeart/2005/8/layout/cycle4"/>
    <dgm:cxn modelId="{1B42A24B-4D3C-4667-A707-AC4F94FE368A}" type="presOf" srcId="{51B50C1A-5760-48EF-8211-1F123601D3B1}" destId="{F21225D0-272E-4D23-B8CC-AAB3527612B9}" srcOrd="1" destOrd="2" presId="urn:microsoft.com/office/officeart/2005/8/layout/cycle4"/>
    <dgm:cxn modelId="{13FB4EE0-8776-4307-BEFA-6EC4FD8FB9C1}" type="presOf" srcId="{EFF465AD-66C2-42A2-9555-F0868B4556B8}" destId="{7B46457F-760D-4962-8A9D-804F06354104}" srcOrd="0" destOrd="0" presId="urn:microsoft.com/office/officeart/2005/8/layout/cycle4"/>
    <dgm:cxn modelId="{E9403FC9-9390-47D7-9FD8-1ABA8041D0B5}" type="presOf" srcId="{5C563EFE-1252-4950-898E-94E480C3D81C}" destId="{C3A0FC8F-9E34-4A88-90E0-191279C0D82E}" srcOrd="0" destOrd="0" presId="urn:microsoft.com/office/officeart/2005/8/layout/cycle4"/>
    <dgm:cxn modelId="{0A30728F-CF0A-4AB2-9FE0-363A3F03B5BF}" type="presOf" srcId="{E7D68C2E-B26C-4BC4-BD2C-239D8EEE0127}" destId="{1E067F50-2915-42B9-9248-6D8567507563}" srcOrd="0" destOrd="2" presId="urn:microsoft.com/office/officeart/2005/8/layout/cycle4"/>
    <dgm:cxn modelId="{0BD2960A-7A3B-43BC-93F7-D0909547D81B}" type="presOf" srcId="{EFF465AD-66C2-42A2-9555-F0868B4556B8}" destId="{E3DD5143-D0C4-4639-AF16-DC614B2BFC3A}" srcOrd="1" destOrd="0" presId="urn:microsoft.com/office/officeart/2005/8/layout/cycle4"/>
    <dgm:cxn modelId="{72AD8EC9-C0D4-48BE-9463-DAF48370451C}" srcId="{B7388FAE-683B-4CEF-8CAE-C9F0CFAEA997}" destId="{51B50C1A-5760-48EF-8211-1F123601D3B1}" srcOrd="2" destOrd="0" parTransId="{5B99D011-61D9-45A6-812E-657B119742D7}" sibTransId="{689C188C-1250-4F61-913C-53046C427511}"/>
    <dgm:cxn modelId="{7F7F24A1-A56D-45FF-9712-0F17D9021BA1}" srcId="{803B5C27-88F2-4267-A6E2-EA0EA3D73658}" destId="{46588B8A-6D8F-46C3-86D4-8E9A28700490}" srcOrd="1" destOrd="0" parTransId="{AE2CD7E2-4922-42DD-BC68-B41579881181}" sibTransId="{13CC793B-F20C-4E4E-9D23-C30578DB5E6D}"/>
    <dgm:cxn modelId="{F691A6C1-9E25-4EF6-ACF4-5E296659BE5F}" srcId="{803B5C27-88F2-4267-A6E2-EA0EA3D73658}" destId="{4CC980FB-CA6F-4D4E-A8CF-5DD93BDBC54C}" srcOrd="3" destOrd="0" parTransId="{418EBC25-8DAA-4E0F-8EA8-F9BE466796CD}" sibTransId="{30744253-3DAF-4B6C-9C04-EE6FD11E6C80}"/>
    <dgm:cxn modelId="{FFD76617-6A18-445F-9FB6-27558DB3955F}" type="presOf" srcId="{4CC980FB-CA6F-4D4E-A8CF-5DD93BDBC54C}" destId="{7B46457F-760D-4962-8A9D-804F06354104}" srcOrd="0" destOrd="3" presId="urn:microsoft.com/office/officeart/2005/8/layout/cycle4"/>
    <dgm:cxn modelId="{599A7D0C-F197-40F4-93B5-01509063F6DE}" type="presOf" srcId="{7C722817-272A-4A97-A151-7E9202293A87}" destId="{918821E0-F85F-4DF0-9F64-042520278EF2}" srcOrd="1" destOrd="4" presId="urn:microsoft.com/office/officeart/2005/8/layout/cycle4"/>
    <dgm:cxn modelId="{6ECD4B24-70C9-42B0-AD4C-9C73F6F1E924}" type="presOf" srcId="{102D59FD-3DFC-4043-AEB7-DB9FC4A4182C}" destId="{E3DD5143-D0C4-4639-AF16-DC614B2BFC3A}" srcOrd="1" destOrd="4" presId="urn:microsoft.com/office/officeart/2005/8/layout/cycle4"/>
    <dgm:cxn modelId="{B635A448-1B3A-413F-A07E-A6D227E9A27B}" type="presOf" srcId="{46588B8A-6D8F-46C3-86D4-8E9A28700490}" destId="{7B46457F-760D-4962-8A9D-804F06354104}" srcOrd="0" destOrd="1" presId="urn:microsoft.com/office/officeart/2005/8/layout/cycle4"/>
    <dgm:cxn modelId="{E316C5F5-68EE-4E8F-8230-312887531755}" type="presOf" srcId="{4D6AAC16-9F7E-4105-9032-6F41CF1BF2B2}" destId="{918821E0-F85F-4DF0-9F64-042520278EF2}" srcOrd="1" destOrd="2" presId="urn:microsoft.com/office/officeart/2005/8/layout/cycle4"/>
    <dgm:cxn modelId="{81818A50-65FA-458B-8F0A-0812CBE9F4FB}" srcId="{803B5C27-88F2-4267-A6E2-EA0EA3D73658}" destId="{EFF465AD-66C2-42A2-9555-F0868B4556B8}" srcOrd="0" destOrd="0" parTransId="{B8824666-0404-471C-9807-B2B4D9DAD543}" sibTransId="{D5349B9A-A3AE-4EDE-B00B-F412D6E02775}"/>
    <dgm:cxn modelId="{5A32CE35-EDF3-4F64-9082-F52B92CD2C7A}" type="presOf" srcId="{9C68AADC-F14F-4A07-91BB-C12C8222F4BC}" destId="{98976F93-9BB5-4AE7-B23B-BA5D017EAF81}" srcOrd="1" destOrd="0" presId="urn:microsoft.com/office/officeart/2005/8/layout/cycle4"/>
    <dgm:cxn modelId="{9311B6A5-79EB-4BFD-86F9-E8BDCF930919}" srcId="{306D1BD9-EAFB-4381-BE55-62296831F08C}" destId="{221FD077-698C-442A-B907-9F0C7F667098}" srcOrd="0" destOrd="0" parTransId="{3E43E418-90E9-45B2-86FA-5CCFE469260A}" sibTransId="{EDC7D8F0-0B2F-4054-8AE1-FA7B5CC90DF8}"/>
    <dgm:cxn modelId="{9B057114-F143-4590-83FA-53D4EB48BF8F}" type="presOf" srcId="{DB200BA7-8A6A-4915-8715-D1E16CA51A03}" destId="{7EBA0C6B-E782-4724-BC04-5F45752A6A44}" srcOrd="0" destOrd="0" presId="urn:microsoft.com/office/officeart/2005/8/layout/cycle4"/>
    <dgm:cxn modelId="{5B1C8A38-52A3-4906-ADE3-CE8D9558EB05}" type="presOf" srcId="{306D1BD9-EAFB-4381-BE55-62296831F08C}" destId="{8E14AFB8-7231-4445-9300-AB1F201650C9}" srcOrd="0" destOrd="0" presId="urn:microsoft.com/office/officeart/2005/8/layout/cycle4"/>
    <dgm:cxn modelId="{12F910DC-D660-42ED-AC2F-5CC09502B316}" type="presOf" srcId="{D18A1404-DCFB-4BEC-83E4-F4CFBFE59E57}" destId="{F21225D0-272E-4D23-B8CC-AAB3527612B9}" srcOrd="1" destOrd="3" presId="urn:microsoft.com/office/officeart/2005/8/layout/cycle4"/>
    <dgm:cxn modelId="{31D955C1-152D-4935-A582-4C19A0A8006C}" type="presOf" srcId="{E7D68C2E-B26C-4BC4-BD2C-239D8EEE0127}" destId="{98976F93-9BB5-4AE7-B23B-BA5D017EAF81}" srcOrd="1" destOrd="2" presId="urn:microsoft.com/office/officeart/2005/8/layout/cycle4"/>
    <dgm:cxn modelId="{B0986D51-D989-4801-B7D1-B9FE1273BC33}" type="presOf" srcId="{D18A1404-DCFB-4BEC-83E4-F4CFBFE59E57}" destId="{C3A0FC8F-9E34-4A88-90E0-191279C0D82E}" srcOrd="0" destOrd="3" presId="urn:microsoft.com/office/officeart/2005/8/layout/cycle4"/>
    <dgm:cxn modelId="{DC0C0A3F-D997-4675-82DA-D2B056EFD5B5}" type="presOf" srcId="{221FD077-698C-442A-B907-9F0C7F667098}" destId="{918821E0-F85F-4DF0-9F64-042520278EF2}" srcOrd="1" destOrd="0" presId="urn:microsoft.com/office/officeart/2005/8/layout/cycle4"/>
    <dgm:cxn modelId="{21658BAB-6753-48E6-AA38-67A67FF62C3B}" type="presOf" srcId="{9C68AADC-F14F-4A07-91BB-C12C8222F4BC}" destId="{1E067F50-2915-42B9-9248-6D8567507563}" srcOrd="0" destOrd="0" presId="urn:microsoft.com/office/officeart/2005/8/layout/cycle4"/>
    <dgm:cxn modelId="{F228D29A-4B9A-4D2E-ADA2-4C1C6D42BFD7}" srcId="{F2F94BB1-F061-441A-8812-AA9E429EA83E}" destId="{E7D68C2E-B26C-4BC4-BD2C-239D8EEE0127}" srcOrd="2" destOrd="0" parTransId="{34DEE948-CAFE-4465-9B69-34F9E97EAC5B}" sibTransId="{FE7E7494-6100-43B0-80D1-07234C7D97DD}"/>
    <dgm:cxn modelId="{DD481B94-6E65-46EE-A560-12972F43A799}" srcId="{803B5C27-88F2-4267-A6E2-EA0EA3D73658}" destId="{102D59FD-3DFC-4043-AEB7-DB9FC4A4182C}" srcOrd="4" destOrd="0" parTransId="{6AE58791-85C4-4CE3-AE49-64424815B5B1}" sibTransId="{69E265B7-D23F-40FF-A8EB-4EC99CBE6F8A}"/>
    <dgm:cxn modelId="{C65DB8DB-2FF2-4AC6-B066-FDED60ACA2C9}" type="presOf" srcId="{4D284C5A-8C8F-48A8-AE6B-F63C1121135C}" destId="{918821E0-F85F-4DF0-9F64-042520278EF2}" srcOrd="1" destOrd="1" presId="urn:microsoft.com/office/officeart/2005/8/layout/cycle4"/>
    <dgm:cxn modelId="{B9BF750A-1528-474B-88A9-3A78ECF6461C}" type="presOf" srcId="{4AACF309-38F7-4DC9-84B3-3AF693321942}" destId="{E3DD5143-D0C4-4639-AF16-DC614B2BFC3A}" srcOrd="1" destOrd="2" presId="urn:microsoft.com/office/officeart/2005/8/layout/cycle4"/>
    <dgm:cxn modelId="{F93A3039-68A0-412E-8C17-813D68FFEC3C}" type="presOf" srcId="{F2F94BB1-F061-441A-8812-AA9E429EA83E}" destId="{E5E66474-ED56-4760-BAE1-C49EC9F75AC8}" srcOrd="0" destOrd="0" presId="urn:microsoft.com/office/officeart/2005/8/layout/cycle4"/>
    <dgm:cxn modelId="{63576C3D-C824-48C9-81B0-DE54E9765478}" srcId="{306D1BD9-EAFB-4381-BE55-62296831F08C}" destId="{7C722817-272A-4A97-A151-7E9202293A87}" srcOrd="4" destOrd="0" parTransId="{50883B42-3506-4459-BDB4-8D9ECED81A91}" sibTransId="{C6B2BEAA-A509-45E1-B33D-183A6E8B27CC}"/>
    <dgm:cxn modelId="{B565BFA0-65C5-4EAA-95AE-D3C1D4EAC13C}" srcId="{DB200BA7-8A6A-4915-8715-D1E16CA51A03}" destId="{803B5C27-88F2-4267-A6E2-EA0EA3D73658}" srcOrd="3" destOrd="0" parTransId="{C865C57E-0F79-48EF-9D1C-38977ADBA083}" sibTransId="{0E0857F6-9E35-47EB-8B37-45FE10434173}"/>
    <dgm:cxn modelId="{FBBC220A-B354-4233-9537-FFB5940A9AF3}" type="presParOf" srcId="{7EBA0C6B-E782-4724-BC04-5F45752A6A44}" destId="{D3C97473-341B-49B1-AA3E-12803BA95ACD}" srcOrd="0" destOrd="0" presId="urn:microsoft.com/office/officeart/2005/8/layout/cycle4"/>
    <dgm:cxn modelId="{8BBA1B53-86C4-4703-8131-165EBFEBC252}" type="presParOf" srcId="{D3C97473-341B-49B1-AA3E-12803BA95ACD}" destId="{CFC6C575-B5AA-4259-870D-0A482E2DDE43}" srcOrd="0" destOrd="0" presId="urn:microsoft.com/office/officeart/2005/8/layout/cycle4"/>
    <dgm:cxn modelId="{3ED18E0F-7439-4951-976C-1140481A614C}" type="presParOf" srcId="{CFC6C575-B5AA-4259-870D-0A482E2DDE43}" destId="{B396066A-3477-4A77-A88C-8F7E4D1568DF}" srcOrd="0" destOrd="0" presId="urn:microsoft.com/office/officeart/2005/8/layout/cycle4"/>
    <dgm:cxn modelId="{DB30280C-3C7D-478C-91B3-93A3957741F3}" type="presParOf" srcId="{CFC6C575-B5AA-4259-870D-0A482E2DDE43}" destId="{918821E0-F85F-4DF0-9F64-042520278EF2}" srcOrd="1" destOrd="0" presId="urn:microsoft.com/office/officeart/2005/8/layout/cycle4"/>
    <dgm:cxn modelId="{2261742B-794D-4DFC-A112-F28B9039710F}" type="presParOf" srcId="{D3C97473-341B-49B1-AA3E-12803BA95ACD}" destId="{0D7C0D11-3EFC-4536-A500-9736F697B196}" srcOrd="1" destOrd="0" presId="urn:microsoft.com/office/officeart/2005/8/layout/cycle4"/>
    <dgm:cxn modelId="{4AEF960F-37E4-4CAA-A7C8-6D6E6FA5D7D1}" type="presParOf" srcId="{0D7C0D11-3EFC-4536-A500-9736F697B196}" destId="{1E067F50-2915-42B9-9248-6D8567507563}" srcOrd="0" destOrd="0" presId="urn:microsoft.com/office/officeart/2005/8/layout/cycle4"/>
    <dgm:cxn modelId="{B9D0C083-90F3-4D5C-8034-9F22867EFF87}" type="presParOf" srcId="{0D7C0D11-3EFC-4536-A500-9736F697B196}" destId="{98976F93-9BB5-4AE7-B23B-BA5D017EAF81}" srcOrd="1" destOrd="0" presId="urn:microsoft.com/office/officeart/2005/8/layout/cycle4"/>
    <dgm:cxn modelId="{9AA6D912-9099-4AA5-83D0-6DF35AA9A630}" type="presParOf" srcId="{D3C97473-341B-49B1-AA3E-12803BA95ACD}" destId="{06D5607F-97BB-451D-8C0E-5A02FCA22EAD}" srcOrd="2" destOrd="0" presId="urn:microsoft.com/office/officeart/2005/8/layout/cycle4"/>
    <dgm:cxn modelId="{A0D8C8F6-286A-4A48-A2C1-7E155D64110E}" type="presParOf" srcId="{06D5607F-97BB-451D-8C0E-5A02FCA22EAD}" destId="{C3A0FC8F-9E34-4A88-90E0-191279C0D82E}" srcOrd="0" destOrd="0" presId="urn:microsoft.com/office/officeart/2005/8/layout/cycle4"/>
    <dgm:cxn modelId="{808C8E8D-4F3D-41ED-8990-DB81354A15AF}" type="presParOf" srcId="{06D5607F-97BB-451D-8C0E-5A02FCA22EAD}" destId="{F21225D0-272E-4D23-B8CC-AAB3527612B9}" srcOrd="1" destOrd="0" presId="urn:microsoft.com/office/officeart/2005/8/layout/cycle4"/>
    <dgm:cxn modelId="{21922FBD-9AF1-4A3D-A0F9-0005CF565905}" type="presParOf" srcId="{D3C97473-341B-49B1-AA3E-12803BA95ACD}" destId="{AFFF0182-BA3C-4E17-8594-8937034F618E}" srcOrd="3" destOrd="0" presId="urn:microsoft.com/office/officeart/2005/8/layout/cycle4"/>
    <dgm:cxn modelId="{F532E56B-D962-407C-9E42-A98AC5E611AC}" type="presParOf" srcId="{AFFF0182-BA3C-4E17-8594-8937034F618E}" destId="{7B46457F-760D-4962-8A9D-804F06354104}" srcOrd="0" destOrd="0" presId="urn:microsoft.com/office/officeart/2005/8/layout/cycle4"/>
    <dgm:cxn modelId="{91197A59-94B1-4B5A-B770-5CCB0191B7A0}" type="presParOf" srcId="{AFFF0182-BA3C-4E17-8594-8937034F618E}" destId="{E3DD5143-D0C4-4639-AF16-DC614B2BFC3A}" srcOrd="1" destOrd="0" presId="urn:microsoft.com/office/officeart/2005/8/layout/cycle4"/>
    <dgm:cxn modelId="{D4CC74E6-3EF1-4A87-A883-A58461AC66D6}" type="presParOf" srcId="{D3C97473-341B-49B1-AA3E-12803BA95ACD}" destId="{59B2815E-3440-493A-872D-D48A7F2E9BA3}" srcOrd="4" destOrd="0" presId="urn:microsoft.com/office/officeart/2005/8/layout/cycle4"/>
    <dgm:cxn modelId="{F8B9F283-2904-49B2-A393-18101FF7EA75}" type="presParOf" srcId="{7EBA0C6B-E782-4724-BC04-5F45752A6A44}" destId="{81FCB690-0CE6-4DB0-BDD7-FD76514C7C80}" srcOrd="1" destOrd="0" presId="urn:microsoft.com/office/officeart/2005/8/layout/cycle4"/>
    <dgm:cxn modelId="{F046077C-F88E-4B99-BF9F-2606A0C65865}" type="presParOf" srcId="{81FCB690-0CE6-4DB0-BDD7-FD76514C7C80}" destId="{8E14AFB8-7231-4445-9300-AB1F201650C9}" srcOrd="0" destOrd="0" presId="urn:microsoft.com/office/officeart/2005/8/layout/cycle4"/>
    <dgm:cxn modelId="{E05B95E5-A72C-409A-84B5-D0E68805B56A}" type="presParOf" srcId="{81FCB690-0CE6-4DB0-BDD7-FD76514C7C80}" destId="{E5E66474-ED56-4760-BAE1-C49EC9F75AC8}" srcOrd="1" destOrd="0" presId="urn:microsoft.com/office/officeart/2005/8/layout/cycle4"/>
    <dgm:cxn modelId="{DCED5520-97B2-4860-B4DD-44DB8718CBC8}" type="presParOf" srcId="{81FCB690-0CE6-4DB0-BDD7-FD76514C7C80}" destId="{8F9E952F-D16D-4637-8732-283E43B46013}" srcOrd="2" destOrd="0" presId="urn:microsoft.com/office/officeart/2005/8/layout/cycle4"/>
    <dgm:cxn modelId="{AC06AEBA-CA86-4A70-ABA6-2816361C6F8C}" type="presParOf" srcId="{81FCB690-0CE6-4DB0-BDD7-FD76514C7C80}" destId="{0D60353F-5819-40FD-980A-B77FA3984532}" srcOrd="3" destOrd="0" presId="urn:microsoft.com/office/officeart/2005/8/layout/cycle4"/>
    <dgm:cxn modelId="{972D4797-8523-402E-9A7D-BD72B99CD9BF}" type="presParOf" srcId="{81FCB690-0CE6-4DB0-BDD7-FD76514C7C80}" destId="{2E24B4DF-D179-47FD-B3EF-AA135F4092F3}" srcOrd="4" destOrd="0" presId="urn:microsoft.com/office/officeart/2005/8/layout/cycle4"/>
    <dgm:cxn modelId="{302B1B63-673D-48F0-B223-BEF9895130F1}" type="presParOf" srcId="{7EBA0C6B-E782-4724-BC04-5F45752A6A44}" destId="{9284F0D4-84E3-4A03-AD0A-8CD4BF116870}" srcOrd="2" destOrd="0" presId="urn:microsoft.com/office/officeart/2005/8/layout/cycle4"/>
    <dgm:cxn modelId="{5AAD26A4-4E79-4164-87BA-26FA79E07534}" type="presParOf" srcId="{7EBA0C6B-E782-4724-BC04-5F45752A6A44}" destId="{26174762-6DAA-4379-98AE-E008CF18423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2A25D-3FAE-4A94-B94C-1A7CA8A8CE6D}">
      <dsp:nvSpPr>
        <dsp:cNvPr id="0" name=""/>
        <dsp:cNvSpPr/>
      </dsp:nvSpPr>
      <dsp:spPr>
        <a:xfrm rot="5400000">
          <a:off x="1319805" y="112436"/>
          <a:ext cx="2149013" cy="2212511"/>
        </a:xfrm>
        <a:prstGeom prst="upArrow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271CB-19EF-4D9F-9DBC-9B7F4CF2C19E}">
      <dsp:nvSpPr>
        <dsp:cNvPr id="0" name=""/>
        <dsp:cNvSpPr/>
      </dsp:nvSpPr>
      <dsp:spPr>
        <a:xfrm>
          <a:off x="3569146" y="201197"/>
          <a:ext cx="5144641" cy="1918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For satellite </a:t>
          </a:r>
          <a:r>
            <a:rPr lang="fr-CH" sz="2400" kern="1200" dirty="0" err="1" smtClean="0"/>
            <a:t>operators</a:t>
          </a:r>
          <a:r>
            <a:rPr lang="fr-CH" sz="2400" kern="1200" dirty="0" smtClean="0"/>
            <a:t>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contribute</a:t>
          </a:r>
          <a:r>
            <a:rPr lang="fr-CH" sz="2400" kern="1200" dirty="0" smtClean="0"/>
            <a:t> to the global </a:t>
          </a:r>
          <a:r>
            <a:rPr lang="fr-CH" sz="2400" kern="1200" dirty="0" err="1" smtClean="0"/>
            <a:t>picture</a:t>
          </a:r>
          <a:r>
            <a:rPr lang="fr-CH" sz="2400" kern="1200" dirty="0" smtClean="0"/>
            <a:t> in a </a:t>
          </a:r>
          <a:r>
            <a:rPr lang="fr-CH" sz="2400" kern="1200" dirty="0" err="1" smtClean="0"/>
            <a:t>cost</a:t>
          </a:r>
          <a:r>
            <a:rPr lang="fr-CH" sz="2400" kern="1200" dirty="0" smtClean="0"/>
            <a:t>-effective </a:t>
          </a:r>
          <a:r>
            <a:rPr lang="fr-CH" sz="2400" kern="1200" dirty="0" err="1" smtClean="0"/>
            <a:t>way</a:t>
          </a:r>
          <a:r>
            <a:rPr lang="fr-CH" sz="2400" kern="1200" dirty="0" smtClean="0"/>
            <a:t>,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meet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their</a:t>
          </a:r>
          <a:r>
            <a:rPr lang="fr-CH" sz="2400" kern="1200" dirty="0" smtClean="0"/>
            <a:t> goals to serve </a:t>
          </a:r>
          <a:r>
            <a:rPr lang="fr-CH" sz="2400" kern="1200" dirty="0" err="1" smtClean="0"/>
            <a:t>users</a:t>
          </a:r>
          <a:endParaRPr lang="en-US" sz="2400" kern="1200" dirty="0"/>
        </a:p>
      </dsp:txBody>
      <dsp:txXfrm>
        <a:off x="3569146" y="201197"/>
        <a:ext cx="5144641" cy="1918536"/>
      </dsp:txXfrm>
    </dsp:sp>
    <dsp:sp modelId="{F535E182-D997-4299-B498-4C4B9B624179}">
      <dsp:nvSpPr>
        <dsp:cNvPr id="0" name=""/>
        <dsp:cNvSpPr/>
      </dsp:nvSpPr>
      <dsp:spPr>
        <a:xfrm rot="5400000">
          <a:off x="1242237" y="3117762"/>
          <a:ext cx="2224209" cy="2140037"/>
        </a:xfrm>
        <a:prstGeom prst="downArrow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59D76-C2F7-4671-8FBC-A035AE71912E}">
      <dsp:nvSpPr>
        <dsp:cNvPr id="0" name=""/>
        <dsp:cNvSpPr/>
      </dsp:nvSpPr>
      <dsp:spPr>
        <a:xfrm>
          <a:off x="3576774" y="3292585"/>
          <a:ext cx="4841610" cy="1754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For </a:t>
          </a:r>
          <a:r>
            <a:rPr lang="fr-CH" sz="2400" kern="1200" dirty="0" err="1" smtClean="0"/>
            <a:t>users</a:t>
          </a:r>
          <a:r>
            <a:rPr lang="fr-CH" sz="2400" kern="1200" dirty="0" smtClean="0"/>
            <a:t>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consolidate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their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requirements</a:t>
          </a:r>
          <a:r>
            <a:rPr lang="fr-CH" sz="2400" kern="1200" dirty="0" smtClean="0"/>
            <a:t>,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be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informed</a:t>
          </a:r>
          <a:r>
            <a:rPr lang="fr-CH" sz="2400" kern="1200" dirty="0" smtClean="0"/>
            <a:t> and </a:t>
          </a:r>
          <a:r>
            <a:rPr lang="fr-CH" sz="2400" kern="1200" dirty="0" err="1" smtClean="0"/>
            <a:t>trained</a:t>
          </a:r>
          <a:r>
            <a:rPr lang="fr-CH" sz="2400" kern="1200" dirty="0" smtClean="0"/>
            <a:t> to </a:t>
          </a:r>
          <a:r>
            <a:rPr lang="fr-CH" sz="2400" kern="1200" dirty="0" err="1" smtClean="0"/>
            <a:t>take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advantage</a:t>
          </a:r>
          <a:r>
            <a:rPr lang="fr-CH" sz="2400" kern="1200" dirty="0" smtClean="0"/>
            <a:t> of satellite </a:t>
          </a:r>
          <a:r>
            <a:rPr lang="fr-CH" sz="2400" kern="1200" dirty="0" err="1" smtClean="0"/>
            <a:t>systems</a:t>
          </a:r>
          <a:endParaRPr lang="en-US" sz="2400" kern="1200" dirty="0"/>
        </a:p>
      </dsp:txBody>
      <dsp:txXfrm>
        <a:off x="3576774" y="3292585"/>
        <a:ext cx="4841610" cy="1754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0FC8F-9E34-4A88-90E0-191279C0D82E}">
      <dsp:nvSpPr>
        <dsp:cNvPr id="0" name=""/>
        <dsp:cNvSpPr/>
      </dsp:nvSpPr>
      <dsp:spPr>
        <a:xfrm>
          <a:off x="5198800" y="2514605"/>
          <a:ext cx="3846775" cy="2583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SCOPE-CM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SCOPE-NWC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Polar STG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IxWG</a:t>
          </a:r>
          <a:endParaRPr lang="en-US" sz="2100" kern="1200" dirty="0"/>
        </a:p>
      </dsp:txBody>
      <dsp:txXfrm>
        <a:off x="6409589" y="3217292"/>
        <a:ext cx="2579230" cy="1824282"/>
      </dsp:txXfrm>
    </dsp:sp>
    <dsp:sp modelId="{7B46457F-760D-4962-8A9D-804F06354104}">
      <dsp:nvSpPr>
        <dsp:cNvPr id="0" name=""/>
        <dsp:cNvSpPr/>
      </dsp:nvSpPr>
      <dsp:spPr>
        <a:xfrm>
          <a:off x="0" y="1911321"/>
          <a:ext cx="5402923" cy="38036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VLab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User </a:t>
          </a:r>
          <a:r>
            <a:rPr lang="fr-CH" sz="2100" kern="1200" dirty="0" err="1" smtClean="0"/>
            <a:t>Readiness</a:t>
          </a:r>
          <a:r>
            <a:rPr lang="fr-CH" sz="2100" kern="1200" dirty="0" smtClean="0"/>
            <a:t/>
          </a:r>
          <a:br>
            <a:rPr lang="fr-CH" sz="2100" kern="1200" dirty="0" smtClean="0"/>
          </a:br>
          <a:r>
            <a:rPr lang="fr-CH" sz="2100" kern="1200" dirty="0" smtClean="0"/>
            <a:t>SATURN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Product Access Guide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Sponsoring </a:t>
          </a:r>
          <a:r>
            <a:rPr lang="fr-CH" sz="2100" kern="1200" dirty="0" err="1" smtClean="0"/>
            <a:t>conferences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Address</a:t>
          </a:r>
          <a:r>
            <a:rPr lang="fr-CH" sz="2100" kern="1200" dirty="0" smtClean="0"/>
            <a:t> user limitations &amp; challenges</a:t>
          </a:r>
          <a:endParaRPr lang="en-US" sz="2100" kern="1200" dirty="0"/>
        </a:p>
      </dsp:txBody>
      <dsp:txXfrm>
        <a:off x="83554" y="2945794"/>
        <a:ext cx="3614938" cy="2685651"/>
      </dsp:txXfrm>
    </dsp:sp>
    <dsp:sp modelId="{1E067F50-2915-42B9-9248-6D8567507563}">
      <dsp:nvSpPr>
        <dsp:cNvPr id="0" name=""/>
        <dsp:cNvSpPr/>
      </dsp:nvSpPr>
      <dsp:spPr>
        <a:xfrm>
          <a:off x="4924295" y="-78224"/>
          <a:ext cx="4121280" cy="3277702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smtClean="0"/>
            <a:t>Data </a:t>
          </a:r>
          <a:r>
            <a:rPr lang="fr-CH" sz="2200" kern="1200" dirty="0" err="1" smtClean="0"/>
            <a:t>access</a:t>
          </a:r>
          <a:r>
            <a:rPr lang="fr-CH" sz="2200" kern="1200" dirty="0" smtClean="0"/>
            <a:t> </a:t>
          </a:r>
          <a:r>
            <a:rPr lang="fr-CH" sz="2200" kern="1200" dirty="0" err="1" smtClean="0"/>
            <a:t>strategy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smtClean="0"/>
            <a:t>RARS (</a:t>
          </a:r>
          <a:r>
            <a:rPr lang="fr-CH" sz="2200" kern="1200" dirty="0" err="1" smtClean="0"/>
            <a:t>DBNet</a:t>
          </a:r>
          <a:r>
            <a:rPr lang="fr-CH" sz="2200" kern="1200" dirty="0" smtClean="0"/>
            <a:t>)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err="1" smtClean="0"/>
            <a:t>Regional</a:t>
          </a:r>
          <a:r>
            <a:rPr lang="fr-CH" sz="2200" kern="1200" dirty="0" smtClean="0"/>
            <a:t> data </a:t>
          </a:r>
          <a:r>
            <a:rPr lang="fr-CH" sz="2200" kern="1200" dirty="0" err="1" smtClean="0"/>
            <a:t>requirements</a:t>
          </a:r>
          <a:endParaRPr lang="en-US" sz="2200" kern="1200" dirty="0"/>
        </a:p>
      </dsp:txBody>
      <dsp:txXfrm>
        <a:off x="6232679" y="-6224"/>
        <a:ext cx="2740896" cy="2314276"/>
      </dsp:txXfrm>
    </dsp:sp>
    <dsp:sp modelId="{B396066A-3477-4A77-A88C-8F7E4D1568DF}">
      <dsp:nvSpPr>
        <dsp:cNvPr id="0" name=""/>
        <dsp:cNvSpPr/>
      </dsp:nvSpPr>
      <dsp:spPr>
        <a:xfrm>
          <a:off x="185488" y="-161795"/>
          <a:ext cx="5513236" cy="4250295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err="1" smtClean="0"/>
            <a:t>Observing</a:t>
          </a:r>
          <a:r>
            <a:rPr lang="fr-CH" sz="2300" kern="1200" dirty="0" smtClean="0"/>
            <a:t> </a:t>
          </a:r>
          <a:r>
            <a:rPr lang="fr-CH" sz="2300" kern="1200" dirty="0" err="1" smtClean="0"/>
            <a:t>requirements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Vision of </a:t>
          </a:r>
          <a:r>
            <a:rPr lang="fr-CH" sz="2300" kern="1200" dirty="0" err="1" smtClean="0"/>
            <a:t>space-based</a:t>
          </a:r>
          <a:r>
            <a:rPr lang="fr-CH" sz="2300" kern="1200" dirty="0" smtClean="0"/>
            <a:t> system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OSCAR/</a:t>
          </a:r>
          <a:r>
            <a:rPr lang="fr-CH" sz="2300" kern="1200" dirty="0" err="1" smtClean="0"/>
            <a:t>Space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Gap </a:t>
          </a:r>
          <a:r>
            <a:rPr lang="fr-CH" sz="2300" kern="1200" dirty="0" err="1" smtClean="0"/>
            <a:t>analysis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Calibration</a:t>
          </a:r>
          <a:endParaRPr lang="en-US" sz="2300" kern="1200" dirty="0"/>
        </a:p>
      </dsp:txBody>
      <dsp:txXfrm>
        <a:off x="278853" y="-68430"/>
        <a:ext cx="3672535" cy="3000991"/>
      </dsp:txXfrm>
    </dsp:sp>
    <dsp:sp modelId="{8E14AFB8-7231-4445-9300-AB1F201650C9}">
      <dsp:nvSpPr>
        <dsp:cNvPr id="0" name=""/>
        <dsp:cNvSpPr/>
      </dsp:nvSpPr>
      <dsp:spPr>
        <a:xfrm>
          <a:off x="2474106" y="304796"/>
          <a:ext cx="2082957" cy="2249234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800" kern="1200" dirty="0" err="1" smtClean="0"/>
            <a:t>Observing</a:t>
          </a:r>
          <a:r>
            <a:rPr lang="fr-CH" sz="1800" kern="1200" dirty="0" smtClean="0"/>
            <a:t> </a:t>
          </a:r>
          <a:r>
            <a:rPr lang="fr-CH" sz="1800" kern="1200" dirty="0" err="1" smtClean="0"/>
            <a:t>Systems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084190" y="963581"/>
        <a:ext cx="1472873" cy="1590449"/>
      </dsp:txXfrm>
    </dsp:sp>
    <dsp:sp modelId="{E5E66474-ED56-4760-BAE1-C49EC9F75AC8}">
      <dsp:nvSpPr>
        <dsp:cNvPr id="0" name=""/>
        <dsp:cNvSpPr/>
      </dsp:nvSpPr>
      <dsp:spPr>
        <a:xfrm rot="5400000">
          <a:off x="4467893" y="490945"/>
          <a:ext cx="2401627" cy="2029327"/>
        </a:xfrm>
        <a:prstGeom prst="pieWedg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800" kern="1200" dirty="0" smtClean="0"/>
            <a:t>Access to data and </a:t>
          </a:r>
          <a:r>
            <a:rPr lang="fr-CH" sz="1800" kern="1200" dirty="0" err="1" smtClean="0"/>
            <a:t>products</a:t>
          </a:r>
          <a:endParaRPr lang="en-US" sz="1800" kern="1200" dirty="0"/>
        </a:p>
      </dsp:txBody>
      <dsp:txXfrm rot="-5400000">
        <a:off x="4654043" y="1008215"/>
        <a:ext cx="1434951" cy="1698207"/>
      </dsp:txXfrm>
    </dsp:sp>
    <dsp:sp modelId="{8F9E952F-D16D-4637-8732-283E43B46013}">
      <dsp:nvSpPr>
        <dsp:cNvPr id="0" name=""/>
        <dsp:cNvSpPr/>
      </dsp:nvSpPr>
      <dsp:spPr>
        <a:xfrm rot="10800000">
          <a:off x="4653991" y="2569591"/>
          <a:ext cx="2029389" cy="2078605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err="1" smtClean="0"/>
            <a:t>Products</a:t>
          </a:r>
          <a:r>
            <a:rPr lang="fr-CH" sz="1600" kern="1200" dirty="0" smtClean="0"/>
            <a:t> and applications</a:t>
          </a:r>
          <a:endParaRPr lang="en-US" sz="1600" kern="1200" dirty="0"/>
        </a:p>
      </dsp:txBody>
      <dsp:txXfrm rot="10800000">
        <a:off x="4653991" y="2569591"/>
        <a:ext cx="1434995" cy="1469796"/>
      </dsp:txXfrm>
    </dsp:sp>
    <dsp:sp modelId="{0D60353F-5819-40FD-980A-B77FA3984532}">
      <dsp:nvSpPr>
        <dsp:cNvPr id="0" name=""/>
        <dsp:cNvSpPr/>
      </dsp:nvSpPr>
      <dsp:spPr>
        <a:xfrm rot="16200000">
          <a:off x="2448348" y="2540362"/>
          <a:ext cx="2135260" cy="2083724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600" kern="1200" dirty="0" smtClean="0">
              <a:latin typeface="+mj-lt"/>
            </a:rPr>
            <a:t>Information</a:t>
          </a:r>
          <a:br>
            <a:rPr lang="fr-CH" sz="1600" kern="1200" dirty="0" smtClean="0">
              <a:latin typeface="+mj-lt"/>
            </a:rPr>
          </a:br>
          <a:r>
            <a:rPr lang="fr-CH" sz="1600" kern="1200" dirty="0" err="1" smtClean="0">
              <a:latin typeface="+mj-lt"/>
            </a:rPr>
            <a:t>Capacity</a:t>
          </a:r>
          <a:r>
            <a:rPr lang="fr-CH" sz="1600" kern="1200" dirty="0" smtClean="0">
              <a:latin typeface="+mj-lt"/>
            </a:rPr>
            <a:t> building</a:t>
          </a:r>
        </a:p>
      </dsp:txBody>
      <dsp:txXfrm rot="5400000">
        <a:off x="3084425" y="2514594"/>
        <a:ext cx="1473415" cy="1509857"/>
      </dsp:txXfrm>
    </dsp:sp>
    <dsp:sp modelId="{9284F0D4-84E3-4A03-AD0A-8CD4BF116870}">
      <dsp:nvSpPr>
        <dsp:cNvPr id="0" name=""/>
        <dsp:cNvSpPr/>
      </dsp:nvSpPr>
      <dsp:spPr>
        <a:xfrm>
          <a:off x="4304961" y="2017998"/>
          <a:ext cx="715474" cy="62215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74762-6DAA-4379-98AE-E008CF18423D}">
      <dsp:nvSpPr>
        <dsp:cNvPr id="0" name=""/>
        <dsp:cNvSpPr/>
      </dsp:nvSpPr>
      <dsp:spPr>
        <a:xfrm rot="10800000">
          <a:off x="4325982" y="2288808"/>
          <a:ext cx="673433" cy="45810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F51F9D31-7445-45D7-AD2E-FCB38E882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16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0146F820-B5FE-456C-9240-18F668926A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054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fld id="{52E05E54-7D95-4B82-A1CC-72A6C64AFB91}" type="slidenum">
              <a:rPr lang="en-US" altLang="en-US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1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B2171-D0B0-4E23-B00C-2CB77496B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3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C9755-1ED0-48E8-94C8-114BB8400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9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7ECF1-13C7-4118-8AAE-404A74449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92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F53A-A52A-4F3E-9532-4BDC2B50A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52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78FA-6DB8-41A0-8DE7-A74ABDAC97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228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1B5FE-4926-4A13-B068-262EABCC0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780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052513"/>
            <a:ext cx="42799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052513"/>
            <a:ext cx="42814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F4FCF-F164-43D2-8B06-CC2A3E0F9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20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9A282-8517-47C3-8279-DC905B7805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445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09001-A64C-4251-8710-CFF905D66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99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1862C-686C-4AB8-92D1-9F290F1209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87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EC29-A412-4E5A-BBAF-BD8E58EE4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47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2951-3937-4B6B-A8F4-F45381924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7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B6374-5597-4FFA-812D-955694645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765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0BAF-5EE6-4A0B-B7E9-F886413D9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957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88913"/>
            <a:ext cx="2178050" cy="5761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83338" cy="5761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B61B5-D40B-4503-90F5-034D2A933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041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9613" y="630238"/>
            <a:ext cx="67691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>
                <a:solidFill>
                  <a:srgbClr val="FFFFFF"/>
                </a:solidFill>
              </a:rPr>
              <a:t>World Meteorological Organization</a:t>
            </a:r>
            <a:r>
              <a:rPr lang="en-US" altLang="en-US" sz="2400">
                <a:solidFill>
                  <a:srgbClr val="FFFFFF"/>
                </a:solidFill>
              </a:rPr>
              <a:t/>
            </a:r>
            <a:br>
              <a:rPr lang="en-US" altLang="en-US" sz="2400">
                <a:solidFill>
                  <a:srgbClr val="FFFFFF"/>
                </a:solidFill>
              </a:rPr>
            </a:br>
            <a:r>
              <a:rPr lang="en-US" altLang="en-US" sz="1800">
                <a:solidFill>
                  <a:srgbClr val="FFFFFF"/>
                </a:solidFill>
              </a:rPr>
              <a:t>Working together in weather, climate and water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1341438"/>
            <a:ext cx="1512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600">
                <a:solidFill>
                  <a:srgbClr val="FFFFFF"/>
                </a:solidFill>
                <a:latin typeface="Arial Black" pitchFamily="34" charset="0"/>
              </a:rPr>
              <a:t>WMO OMM</a:t>
            </a:r>
            <a:endParaRPr lang="en-US" altLang="en-US" sz="1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950" y="6381750"/>
            <a:ext cx="2376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WMO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300788" y="6376988"/>
            <a:ext cx="2741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www.wmo.int/sat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6000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4422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2A9D5-BB68-4CBF-AC39-42D45F52C8D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35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E4783-BD83-4BEF-8FB0-79BD46365AF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876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B71D-E2F9-4584-A370-DE6217F549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18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7ED1-5977-4ABD-A821-DB0A35CB32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65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F67B0-CE83-4784-8955-7A0362C282B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36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D01CA-FB6E-4E82-BD7D-9CEBC0A01D0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0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4C0-6D6B-40C8-8936-44249D577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320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E5B05-0151-462C-B5A2-851639A20A0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6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3C61-3313-4904-B39E-EEE146B3C88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58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0196-F613-46A9-B4DD-0BAFE3755C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390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15888"/>
            <a:ext cx="20685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5888"/>
            <a:ext cx="6057900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9305D-B669-4E67-B7E8-D948A875DD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9779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0" y="115888"/>
            <a:ext cx="756126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303CB-0C35-403D-B8E8-71736208FF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16412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16413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8AF5-4669-4A2D-8010-071AF985B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47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FCE73-C8BB-43FC-A2E1-3CE2B6418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02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45B4-294F-469A-A5A5-DFB2252F0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1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6631-318A-46D9-82E3-A755C255B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80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C5248-6B09-43A6-981E-42C179C57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7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9318-C1AE-4062-B124-7F1191E7A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67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wmo_ppt_2012_las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4365625"/>
            <a:ext cx="87852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This space can be used for contact information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62713"/>
            <a:ext cx="24479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8263" y="6462713"/>
            <a:ext cx="1905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CD15CE2-897C-4B4A-9C4D-EFCED80F9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573463"/>
            <a:ext cx="87137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Thank you for your attention</a:t>
            </a:r>
          </a:p>
        </p:txBody>
      </p:sp>
      <p:sp>
        <p:nvSpPr>
          <p:cNvPr id="1031" name="Title 9"/>
          <p:cNvSpPr txBox="1">
            <a:spLocks/>
          </p:cNvSpPr>
          <p:nvPr/>
        </p:nvSpPr>
        <p:spPr bwMode="auto">
          <a:xfrm>
            <a:off x="117475" y="6380163"/>
            <a:ext cx="114141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smtClean="0">
                <a:cs typeface="Arial" charset="0"/>
              </a:rPr>
              <a:t>www.wmo.int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bg1"/>
          </a:solidFill>
          <a:latin typeface="Arial" charset="0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bg1"/>
          </a:solidFill>
          <a:latin typeface="Arial" charset="0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mo_ppt_201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713788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453188"/>
            <a:ext cx="446563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CGMS-43 Item D.1</a:t>
            </a: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78588"/>
            <a:ext cx="11525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DF68C02-A4D1-40E9-8B50-C2C487C02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5334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6670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1242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5814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4038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15888"/>
            <a:ext cx="75612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81750"/>
            <a:ext cx="933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63713" y="6381750"/>
            <a:ext cx="56165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altLang="en-US">
                <a:solidFill>
                  <a:srgbClr val="000000"/>
                </a:solidFill>
              </a:rPr>
              <a:t>APSDEU #14 / NAEDEX #26, Montreal 6-9 October 2015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381750"/>
            <a:ext cx="862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64DEC690-8E2B-4D18-8137-45DE636712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946150"/>
            <a:ext cx="1512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WMO OMM</a:t>
            </a:r>
            <a:endParaRPr lang="en-US" altLang="en-US" sz="120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mo-sat.info/satellite-user-readiness/" TargetMode="External"/><Relationship Id="rId2" Type="http://schemas.openxmlformats.org/officeDocument/2006/relationships/hyperlink" Target="http://oscar.wmo.int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348880"/>
            <a:ext cx="8686800" cy="2016224"/>
          </a:xfrm>
        </p:spPr>
        <p:txBody>
          <a:bodyPr/>
          <a:lstStyle/>
          <a:p>
            <a:r>
              <a:rPr lang="en-GB" sz="4000" b="1" noProof="0" dirty="0" smtClean="0"/>
              <a:t>WMO Space Programme </a:t>
            </a:r>
            <a:r>
              <a:rPr lang="en-GB" sz="4000" b="1" noProof="0" dirty="0" smtClean="0"/>
              <a:t>Highlights</a:t>
            </a:r>
            <a:r>
              <a:rPr lang="en-GB" sz="2800" b="1" noProof="0" dirty="0" smtClean="0"/>
              <a:t/>
            </a:r>
            <a:br>
              <a:rPr lang="en-GB" sz="2800" b="1" noProof="0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400" b="1" dirty="0" smtClean="0"/>
              <a:t>APSDEU-NAEDEX October 2015</a:t>
            </a:r>
            <a:endParaRPr lang="en-GB" altLang="en-US" sz="2400" b="1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610600" cy="1295400"/>
          </a:xfrm>
        </p:spPr>
        <p:txBody>
          <a:bodyPr/>
          <a:lstStyle/>
          <a:p>
            <a:r>
              <a:rPr lang="en-GB" altLang="en-US" sz="2000" i="1" noProof="0" dirty="0" err="1" smtClean="0">
                <a:latin typeface="Arial" pitchFamily="34" charset="0"/>
              </a:rPr>
              <a:t>Jérôme</a:t>
            </a:r>
            <a:r>
              <a:rPr lang="en-GB" altLang="en-US" sz="2000" i="1" noProof="0" dirty="0" smtClean="0">
                <a:latin typeface="Arial" pitchFamily="34" charset="0"/>
              </a:rPr>
              <a:t> </a:t>
            </a:r>
            <a:r>
              <a:rPr lang="en-GB" altLang="en-US" sz="2000" i="1" noProof="0" dirty="0" err="1" smtClean="0">
                <a:latin typeface="Arial" pitchFamily="34" charset="0"/>
              </a:rPr>
              <a:t>Lafeuille</a:t>
            </a:r>
            <a:r>
              <a:rPr lang="en-GB" altLang="en-US" sz="2000" i="1" noProof="0" dirty="0" smtClean="0">
                <a:latin typeface="Arial" pitchFamily="34" charset="0"/>
              </a:rPr>
              <a:t> and Stephan </a:t>
            </a:r>
            <a:r>
              <a:rPr lang="en-GB" altLang="en-US" sz="2000" i="1" noProof="0" dirty="0" err="1" smtClean="0">
                <a:latin typeface="Arial" pitchFamily="34" charset="0"/>
              </a:rPr>
              <a:t>Bojinski</a:t>
            </a:r>
            <a:endParaRPr lang="en-GB" altLang="en-US" sz="2000" i="1" noProof="0" dirty="0" smtClean="0">
              <a:latin typeface="Arial" pitchFamily="34" charset="0"/>
            </a:endParaRPr>
          </a:p>
          <a:p>
            <a:r>
              <a:rPr lang="en-GB" altLang="en-US" sz="2000" i="1" noProof="0" dirty="0" smtClean="0">
                <a:latin typeface="Arial" pitchFamily="34" charset="0"/>
              </a:rPr>
              <a:t>WMO Secretariat</a:t>
            </a:r>
          </a:p>
        </p:txBody>
      </p:sp>
    </p:spTree>
    <p:extLst>
      <p:ext uri="{BB962C8B-B14F-4D97-AF65-F5344CB8AC3E}">
        <p14:creationId xmlns:p14="http://schemas.microsoft.com/office/powerpoint/2010/main" val="39049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sg_s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219200"/>
            <a:ext cx="1296987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523187"/>
              </p:ext>
            </p:extLst>
          </p:nvPr>
        </p:nvGraphicFramePr>
        <p:xfrm>
          <a:off x="250825" y="685800"/>
          <a:ext cx="8713788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979003"/>
            <a:ext cx="8153400" cy="830997"/>
          </a:xfrm>
          <a:prstGeom prst="rect">
            <a:avLst/>
          </a:prstGeom>
          <a:solidFill>
            <a:srgbClr val="E7FC6A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None/>
            </a:pPr>
            <a:r>
              <a:rPr lang="fr-CH" sz="2400" dirty="0" err="1" smtClean="0">
                <a:solidFill>
                  <a:srgbClr val="000000"/>
                </a:solidFill>
              </a:rPr>
              <a:t>Provide</a:t>
            </a:r>
            <a:r>
              <a:rPr lang="fr-CH" sz="2400" dirty="0" smtClean="0">
                <a:solidFill>
                  <a:srgbClr val="000000"/>
                </a:solidFill>
              </a:rPr>
              <a:t> a </a:t>
            </a:r>
            <a:r>
              <a:rPr lang="fr-CH" sz="2400" dirty="0" err="1" smtClean="0">
                <a:solidFill>
                  <a:srgbClr val="000000"/>
                </a:solidFill>
              </a:rPr>
              <a:t>framework</a:t>
            </a:r>
            <a:r>
              <a:rPr lang="fr-CH" sz="2400" dirty="0" smtClean="0">
                <a:solidFill>
                  <a:srgbClr val="000000"/>
                </a:solidFill>
              </a:rPr>
              <a:t> for dialogue, </a:t>
            </a:r>
            <a:r>
              <a:rPr lang="fr-CH" sz="2400" dirty="0" err="1" smtClean="0">
                <a:solidFill>
                  <a:srgbClr val="000000"/>
                </a:solidFill>
              </a:rPr>
              <a:t>develop</a:t>
            </a:r>
            <a:r>
              <a:rPr lang="fr-CH" sz="2400" dirty="0" smtClean="0">
                <a:solidFill>
                  <a:srgbClr val="000000"/>
                </a:solidFill>
              </a:rPr>
              <a:t> a </a:t>
            </a:r>
            <a:r>
              <a:rPr lang="fr-CH" sz="2400" dirty="0" err="1" smtClean="0">
                <a:solidFill>
                  <a:srgbClr val="000000"/>
                </a:solidFill>
              </a:rPr>
              <a:t>shared</a:t>
            </a:r>
            <a:r>
              <a:rPr lang="fr-CH" sz="2400" dirty="0" smtClean="0">
                <a:solidFill>
                  <a:srgbClr val="000000"/>
                </a:solidFill>
              </a:rPr>
              <a:t> vision, </a:t>
            </a:r>
            <a:r>
              <a:rPr lang="fr-CH" sz="2400" dirty="0" err="1" smtClean="0">
                <a:solidFill>
                  <a:srgbClr val="000000"/>
                </a:solidFill>
              </a:rPr>
              <a:t>foster</a:t>
            </a:r>
            <a:r>
              <a:rPr lang="fr-CH" sz="2400" dirty="0" smtClean="0">
                <a:solidFill>
                  <a:srgbClr val="000000"/>
                </a:solidFill>
              </a:rPr>
              <a:t> </a:t>
            </a:r>
            <a:r>
              <a:rPr lang="fr-CH" sz="2400" dirty="0" err="1" smtClean="0">
                <a:solidFill>
                  <a:srgbClr val="000000"/>
                </a:solidFill>
              </a:rPr>
              <a:t>interoperability</a:t>
            </a:r>
            <a:r>
              <a:rPr lang="fr-CH" sz="2400" dirty="0" smtClean="0">
                <a:solidFill>
                  <a:srgbClr val="000000"/>
                </a:solidFill>
              </a:rPr>
              <a:t>, </a:t>
            </a:r>
            <a:r>
              <a:rPr lang="fr-CH" sz="2400" dirty="0" err="1" smtClean="0">
                <a:solidFill>
                  <a:srgbClr val="000000"/>
                </a:solidFill>
              </a:rPr>
              <a:t>share</a:t>
            </a:r>
            <a:r>
              <a:rPr lang="fr-CH" sz="2400" dirty="0" smtClean="0">
                <a:solidFill>
                  <a:srgbClr val="000000"/>
                </a:solidFill>
              </a:rPr>
              <a:t> best practices &amp; </a:t>
            </a:r>
            <a:r>
              <a:rPr lang="fr-CH" sz="2400" dirty="0" err="1" smtClean="0">
                <a:solidFill>
                  <a:srgbClr val="000000"/>
                </a:solidFill>
              </a:rPr>
              <a:t>resources</a:t>
            </a:r>
            <a:r>
              <a:rPr lang="fr-CH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>
                <a:solidFill>
                  <a:schemeClr val="accent6">
                    <a:lumMod val="75000"/>
                  </a:schemeClr>
                </a:solidFill>
              </a:rPr>
              <a:t>WMO </a:t>
            </a:r>
            <a:r>
              <a:rPr lang="fr-CH" b="1" dirty="0" err="1" smtClean="0">
                <a:solidFill>
                  <a:schemeClr val="accent6">
                    <a:lumMod val="75000"/>
                  </a:schemeClr>
                </a:solidFill>
              </a:rPr>
              <a:t>Space</a:t>
            </a:r>
            <a:r>
              <a:rPr lang="fr-CH" b="1" dirty="0" smtClean="0">
                <a:solidFill>
                  <a:schemeClr val="accent6">
                    <a:lumMod val="75000"/>
                  </a:schemeClr>
                </a:solidFill>
              </a:rPr>
              <a:t> Programme : a joint </a:t>
            </a:r>
            <a:r>
              <a:rPr lang="fr-CH" b="1" dirty="0" err="1" smtClean="0">
                <a:solidFill>
                  <a:schemeClr val="accent6">
                    <a:lumMod val="75000"/>
                  </a:schemeClr>
                </a:solidFill>
              </a:rPr>
              <a:t>undertaking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9" name="Picture 8" descr="MPj0431739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70" y="4400550"/>
            <a:ext cx="118268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4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3788" cy="792162"/>
          </a:xfrm>
        </p:spPr>
        <p:txBody>
          <a:bodyPr/>
          <a:lstStyle/>
          <a:p>
            <a:r>
              <a:rPr lang="fr-CH" dirty="0" smtClean="0"/>
              <a:t>For </a:t>
            </a:r>
            <a:r>
              <a:rPr lang="fr-CH" dirty="0" err="1" smtClean="0"/>
              <a:t>Earth</a:t>
            </a:r>
            <a:r>
              <a:rPr lang="fr-CH" dirty="0" smtClean="0"/>
              <a:t> Observation and </a:t>
            </a:r>
            <a:r>
              <a:rPr lang="fr-CH" dirty="0" err="1" smtClean="0"/>
              <a:t>Space</a:t>
            </a:r>
            <a:r>
              <a:rPr lang="fr-CH" dirty="0" smtClean="0"/>
              <a:t> </a:t>
            </a:r>
            <a:r>
              <a:rPr lang="fr-CH" dirty="0" err="1" smtClean="0"/>
              <a:t>Weather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392933"/>
              </p:ext>
            </p:extLst>
          </p:nvPr>
        </p:nvGraphicFramePr>
        <p:xfrm>
          <a:off x="98424" y="1066800"/>
          <a:ext cx="9045576" cy="4897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H" sz="2000" dirty="0" err="1" smtClean="0"/>
              <a:t>Frequencies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67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WMO </a:t>
            </a:r>
            <a:r>
              <a:rPr lang="fr-CH" b="1" dirty="0" err="1" smtClean="0"/>
              <a:t>Space</a:t>
            </a:r>
            <a:r>
              <a:rPr lang="fr-CH" b="1" dirty="0" smtClean="0"/>
              <a:t> Programme 2015 </a:t>
            </a:r>
            <a:r>
              <a:rPr lang="fr-CH" b="1" dirty="0" err="1" smtClean="0"/>
              <a:t>Highlights</a:t>
            </a:r>
            <a:r>
              <a:rPr lang="fr-CH" b="1" dirty="0" smtClean="0"/>
              <a:t> (</a:t>
            </a:r>
            <a:r>
              <a:rPr lang="fr-CH" b="1" dirty="0" smtClean="0"/>
              <a:t>1/2)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88375" cy="5181600"/>
          </a:xfrm>
        </p:spPr>
        <p:txBody>
          <a:bodyPr/>
          <a:lstStyle/>
          <a:p>
            <a:r>
              <a:rPr lang="fr-CH" sz="2400" dirty="0" smtClean="0"/>
              <a:t>Initial discussions on a </a:t>
            </a:r>
            <a:r>
              <a:rPr lang="fr-CH" sz="2400" dirty="0"/>
              <a:t>Vision of WIGOS/</a:t>
            </a:r>
            <a:r>
              <a:rPr lang="fr-CH" sz="2400" dirty="0" err="1"/>
              <a:t>Space</a:t>
            </a:r>
            <a:r>
              <a:rPr lang="fr-CH" sz="2400" dirty="0"/>
              <a:t> in </a:t>
            </a:r>
            <a:r>
              <a:rPr lang="fr-CH" sz="2400" dirty="0" smtClean="0"/>
              <a:t>2040</a:t>
            </a:r>
          </a:p>
          <a:p>
            <a:r>
              <a:rPr lang="fr-CH" sz="2400" dirty="0" smtClean="0"/>
              <a:t>OSCAR updates  (</a:t>
            </a:r>
            <a:r>
              <a:rPr lang="fr-CH" sz="2400" dirty="0" smtClean="0">
                <a:hlinkClick r:id="rId2"/>
              </a:rPr>
              <a:t>http:oscar.wmo.int</a:t>
            </a:r>
            <a:r>
              <a:rPr lang="fr-CH" sz="2400" dirty="0" smtClean="0"/>
              <a:t>) </a:t>
            </a:r>
          </a:p>
          <a:p>
            <a:pPr lvl="1"/>
            <a:r>
              <a:rPr lang="fr-CH" sz="2000" dirty="0" smtClean="0"/>
              <a:t>instrument </a:t>
            </a:r>
            <a:r>
              <a:rPr lang="fr-CH" sz="2000" dirty="0" err="1" smtClean="0"/>
              <a:t>status</a:t>
            </a:r>
            <a:r>
              <a:rPr lang="fr-CH" sz="2000" dirty="0" smtClean="0"/>
              <a:t>, </a:t>
            </a:r>
            <a:r>
              <a:rPr lang="fr-CH" sz="2000" dirty="0" err="1" smtClean="0"/>
              <a:t>actual</a:t>
            </a:r>
            <a:r>
              <a:rPr lang="fr-CH" sz="2000" dirty="0" smtClean="0"/>
              <a:t> dates, </a:t>
            </a:r>
            <a:r>
              <a:rPr lang="fr-CH" sz="2000" dirty="0" err="1" smtClean="0"/>
              <a:t>link</a:t>
            </a:r>
            <a:r>
              <a:rPr lang="fr-CH" sz="2000" dirty="0" smtClean="0"/>
              <a:t> to calibration and </a:t>
            </a:r>
            <a:r>
              <a:rPr lang="fr-CH" sz="2000" dirty="0" err="1" smtClean="0"/>
              <a:t>events</a:t>
            </a:r>
            <a:endParaRPr lang="fr-CH" sz="2000" dirty="0"/>
          </a:p>
          <a:p>
            <a:pPr lvl="1"/>
            <a:r>
              <a:rPr lang="fr-CH" sz="2000" dirty="0" smtClean="0"/>
              <a:t>expert system </a:t>
            </a:r>
            <a:r>
              <a:rPr lang="fr-CH" sz="2000" dirty="0" err="1" smtClean="0"/>
              <a:t>being</a:t>
            </a:r>
            <a:r>
              <a:rPr lang="fr-CH" sz="2000" dirty="0" smtClean="0"/>
              <a:t> </a:t>
            </a:r>
            <a:r>
              <a:rPr lang="fr-CH" sz="2000" dirty="0" err="1" smtClean="0"/>
              <a:t>developed</a:t>
            </a:r>
            <a:r>
              <a:rPr lang="fr-CH" sz="2000" dirty="0" smtClean="0"/>
              <a:t> for gap </a:t>
            </a:r>
            <a:r>
              <a:rPr lang="fr-CH" sz="2000" dirty="0" err="1" smtClean="0"/>
              <a:t>analysis</a:t>
            </a:r>
            <a:endParaRPr lang="fr-CH" sz="2000" dirty="0" smtClean="0"/>
          </a:p>
          <a:p>
            <a:pPr lvl="1"/>
            <a:r>
              <a:rPr lang="fr-CH" sz="2000" dirty="0" smtClean="0"/>
              <a:t>OSCAR/Surface </a:t>
            </a:r>
            <a:r>
              <a:rPr lang="fr-CH" sz="2000" dirty="0" err="1" smtClean="0"/>
              <a:t>being</a:t>
            </a:r>
            <a:r>
              <a:rPr lang="fr-CH" sz="2000" dirty="0" smtClean="0"/>
              <a:t> </a:t>
            </a:r>
            <a:r>
              <a:rPr lang="fr-CH" sz="2000" dirty="0" err="1" smtClean="0"/>
              <a:t>developed</a:t>
            </a:r>
            <a:r>
              <a:rPr lang="fr-CH" sz="2000" dirty="0" smtClean="0"/>
              <a:t> by </a:t>
            </a:r>
            <a:r>
              <a:rPr lang="fr-CH" sz="2000" dirty="0" err="1" smtClean="0"/>
              <a:t>MeteoSwiss</a:t>
            </a:r>
            <a:endParaRPr lang="fr-CH" sz="2000" dirty="0" smtClean="0"/>
          </a:p>
          <a:p>
            <a:r>
              <a:rPr lang="fr-CH" sz="2400" dirty="0" smtClean="0"/>
              <a:t>GSICS in </a:t>
            </a:r>
            <a:r>
              <a:rPr lang="fr-CH" sz="2400" dirty="0" err="1" smtClean="0"/>
              <a:t>progress</a:t>
            </a:r>
            <a:r>
              <a:rPr lang="fr-CH" sz="2400" dirty="0" smtClean="0"/>
              <a:t> (</a:t>
            </a:r>
            <a:r>
              <a:rPr lang="fr-CH" sz="2400" dirty="0" err="1" smtClean="0"/>
              <a:t>now</a:t>
            </a:r>
            <a:r>
              <a:rPr lang="fr-CH" sz="2400" dirty="0" smtClean="0"/>
              <a:t> 10 </a:t>
            </a:r>
            <a:r>
              <a:rPr lang="fr-CH" sz="2400" dirty="0" err="1" smtClean="0"/>
              <a:t>years</a:t>
            </a:r>
            <a:r>
              <a:rPr lang="fr-CH" sz="2400" dirty="0" smtClean="0"/>
              <a:t>)</a:t>
            </a:r>
          </a:p>
          <a:p>
            <a:pPr lvl="1"/>
            <a:r>
              <a:rPr lang="fr-CH" sz="2000" dirty="0" smtClean="0"/>
              <a:t>VIS/NIR </a:t>
            </a:r>
            <a:r>
              <a:rPr lang="fr-CH" sz="2000" dirty="0" err="1" smtClean="0"/>
              <a:t>lunar</a:t>
            </a:r>
            <a:r>
              <a:rPr lang="fr-CH" sz="2000" dirty="0" smtClean="0"/>
              <a:t> and DCC calibration in good </a:t>
            </a:r>
            <a:r>
              <a:rPr lang="fr-CH" sz="2000" dirty="0" err="1" smtClean="0"/>
              <a:t>progress</a:t>
            </a:r>
            <a:endParaRPr lang="fr-CH" sz="2000" dirty="0" smtClean="0"/>
          </a:p>
          <a:p>
            <a:pPr lvl="1"/>
            <a:r>
              <a:rPr lang="fr-CH" sz="2000" dirty="0" smtClean="0"/>
              <a:t>GSICS </a:t>
            </a:r>
            <a:r>
              <a:rPr lang="fr-CH" sz="2000" dirty="0" err="1" smtClean="0"/>
              <a:t>Quarterly</a:t>
            </a:r>
            <a:r>
              <a:rPr lang="fr-CH" sz="2000" dirty="0" smtClean="0"/>
              <a:t> Newsletter</a:t>
            </a:r>
          </a:p>
          <a:p>
            <a:pPr lvl="1"/>
            <a:r>
              <a:rPr lang="fr-CH" sz="2000" dirty="0" smtClean="0"/>
              <a:t>User </a:t>
            </a:r>
            <a:r>
              <a:rPr lang="fr-CH" sz="2000" dirty="0" err="1" smtClean="0"/>
              <a:t>requirements</a:t>
            </a:r>
            <a:r>
              <a:rPr lang="fr-CH" sz="2000" dirty="0" smtClean="0"/>
              <a:t> (On-</a:t>
            </a:r>
            <a:r>
              <a:rPr lang="fr-CH" sz="2000" dirty="0" err="1" smtClean="0"/>
              <a:t>going</a:t>
            </a:r>
            <a:r>
              <a:rPr lang="fr-CH" sz="2000" dirty="0" smtClean="0"/>
              <a:t> )</a:t>
            </a:r>
          </a:p>
          <a:p>
            <a:r>
              <a:rPr lang="fr-CH" sz="2400" dirty="0" err="1"/>
              <a:t>Preparation</a:t>
            </a:r>
            <a:r>
              <a:rPr lang="fr-CH" sz="2400" dirty="0"/>
              <a:t> for new satellite </a:t>
            </a:r>
            <a:r>
              <a:rPr lang="fr-CH" sz="2400" dirty="0" err="1"/>
              <a:t>generations</a:t>
            </a:r>
            <a:r>
              <a:rPr lang="fr-CH" sz="2400" dirty="0"/>
              <a:t>: SATURN </a:t>
            </a:r>
            <a:r>
              <a:rPr lang="fr-CH" sz="2000" dirty="0"/>
              <a:t>(</a:t>
            </a:r>
            <a:r>
              <a:rPr lang="fr-CH" sz="2000" dirty="0">
                <a:hlinkClick r:id="rId3"/>
              </a:rPr>
              <a:t>http://www.wmo-sat.info/satellite-user-readiness</a:t>
            </a:r>
            <a:r>
              <a:rPr lang="fr-CH" sz="2000" dirty="0" smtClean="0">
                <a:hlinkClick r:id="rId3"/>
              </a:rPr>
              <a:t>/</a:t>
            </a:r>
            <a:r>
              <a:rPr lang="fr-CH" sz="2000" dirty="0" smtClean="0"/>
              <a:t>)</a:t>
            </a:r>
          </a:p>
          <a:p>
            <a:r>
              <a:rPr lang="fr-CH" sz="2400" dirty="0" err="1"/>
              <a:t>Updated</a:t>
            </a:r>
            <a:r>
              <a:rPr lang="fr-CH" sz="2400" dirty="0"/>
              <a:t> Satellite Data </a:t>
            </a:r>
            <a:r>
              <a:rPr lang="fr-CH" sz="2400" dirty="0" err="1"/>
              <a:t>Dissemination</a:t>
            </a:r>
            <a:r>
              <a:rPr lang="fr-CH" sz="2400" dirty="0"/>
              <a:t> </a:t>
            </a:r>
            <a:r>
              <a:rPr lang="fr-CH" sz="2400" dirty="0" err="1"/>
              <a:t>Strategy</a:t>
            </a:r>
            <a:endParaRPr lang="fr-CH" sz="2400" dirty="0"/>
          </a:p>
          <a:p>
            <a:pPr lvl="1"/>
            <a:r>
              <a:rPr lang="fr-CH" sz="2400" b="1" dirty="0" err="1"/>
              <a:t>DBNet</a:t>
            </a:r>
            <a:endParaRPr lang="fr-CH" sz="2400" b="1" dirty="0"/>
          </a:p>
          <a:p>
            <a:pPr marL="0" indent="0">
              <a:buNone/>
            </a:pPr>
            <a:endParaRPr lang="fr-CH" sz="2400" dirty="0"/>
          </a:p>
          <a:p>
            <a:pPr lvl="1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WMO </a:t>
            </a:r>
            <a:r>
              <a:rPr lang="fr-CH" b="1" dirty="0" err="1" smtClean="0"/>
              <a:t>Space</a:t>
            </a:r>
            <a:r>
              <a:rPr lang="fr-CH" b="1" dirty="0" smtClean="0"/>
              <a:t> Programme 2015 </a:t>
            </a:r>
            <a:r>
              <a:rPr lang="fr-CH" b="1" dirty="0" err="1" smtClean="0"/>
              <a:t>Highlights</a:t>
            </a:r>
            <a:r>
              <a:rPr lang="fr-CH" b="1" dirty="0" smtClean="0"/>
              <a:t> (</a:t>
            </a:r>
            <a:r>
              <a:rPr lang="fr-CH" b="1" dirty="0" smtClean="0"/>
              <a:t>2/2)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588375" cy="4897437"/>
          </a:xfrm>
        </p:spPr>
        <p:txBody>
          <a:bodyPr/>
          <a:lstStyle/>
          <a:p>
            <a:r>
              <a:rPr lang="fr-CH" sz="2400" dirty="0" smtClean="0"/>
              <a:t>Global Framework for </a:t>
            </a:r>
            <a:r>
              <a:rPr lang="fr-CH" sz="2400" dirty="0" err="1" smtClean="0"/>
              <a:t>Climate</a:t>
            </a:r>
            <a:r>
              <a:rPr lang="fr-CH" sz="2400" dirty="0" smtClean="0"/>
              <a:t> Services</a:t>
            </a:r>
          </a:p>
          <a:p>
            <a:pPr lvl="1"/>
            <a:r>
              <a:rPr lang="fr-CH" sz="2000" dirty="0" smtClean="0"/>
              <a:t>Case </a:t>
            </a:r>
            <a:r>
              <a:rPr lang="fr-CH" sz="2000" dirty="0" err="1" smtClean="0"/>
              <a:t>studies</a:t>
            </a:r>
            <a:r>
              <a:rPr lang="fr-CH" sz="2000" dirty="0" smtClean="0"/>
              <a:t> for a </a:t>
            </a:r>
            <a:r>
              <a:rPr lang="fr-CH" sz="2000" dirty="0" err="1" smtClean="0"/>
              <a:t>climate</a:t>
            </a:r>
            <a:r>
              <a:rPr lang="fr-CH" sz="2000" dirty="0" smtClean="0"/>
              <a:t> monitoring architecture  </a:t>
            </a:r>
            <a:r>
              <a:rPr lang="fr-CH" sz="2000" dirty="0" smtClean="0">
                <a:solidFill>
                  <a:srgbClr val="FF0000"/>
                </a:solidFill>
              </a:rPr>
              <a:t>(New!)</a:t>
            </a:r>
          </a:p>
          <a:p>
            <a:r>
              <a:rPr lang="fr-CH" sz="2400" dirty="0" err="1" smtClean="0"/>
              <a:t>Other</a:t>
            </a:r>
            <a:r>
              <a:rPr lang="fr-CH" sz="2400" dirty="0" smtClean="0"/>
              <a:t> </a:t>
            </a:r>
            <a:r>
              <a:rPr lang="fr-CH" sz="2400" dirty="0"/>
              <a:t>applications</a:t>
            </a:r>
          </a:p>
          <a:p>
            <a:pPr lvl="1"/>
            <a:r>
              <a:rPr lang="fr-CH" sz="2000" dirty="0" err="1"/>
              <a:t>Volcanic</a:t>
            </a:r>
            <a:r>
              <a:rPr lang="fr-CH" sz="2000" dirty="0"/>
              <a:t> </a:t>
            </a:r>
            <a:r>
              <a:rPr lang="fr-CH" sz="2000" dirty="0" err="1"/>
              <a:t>ash</a:t>
            </a:r>
            <a:r>
              <a:rPr lang="fr-CH" sz="2000" dirty="0"/>
              <a:t> </a:t>
            </a:r>
            <a:r>
              <a:rPr lang="fr-CH" sz="2000" dirty="0" err="1" smtClean="0"/>
              <a:t>detection</a:t>
            </a:r>
            <a:r>
              <a:rPr lang="fr-CH" sz="2000" dirty="0" smtClean="0"/>
              <a:t> </a:t>
            </a:r>
            <a:r>
              <a:rPr lang="fr-CH" sz="2000" dirty="0" err="1" smtClean="0"/>
              <a:t>algorithm</a:t>
            </a:r>
            <a:r>
              <a:rPr lang="fr-CH" sz="2000" dirty="0" smtClean="0"/>
              <a:t> </a:t>
            </a:r>
            <a:r>
              <a:rPr lang="fr-CH" sz="2000" dirty="0" err="1" smtClean="0"/>
              <a:t>intercomparison</a:t>
            </a:r>
            <a:endParaRPr lang="fr-CH" sz="2000" dirty="0" smtClean="0"/>
          </a:p>
          <a:p>
            <a:pPr lvl="1"/>
            <a:r>
              <a:rPr lang="fr-CH" sz="2000" dirty="0" err="1" smtClean="0"/>
              <a:t>Nowcasting</a:t>
            </a:r>
            <a:r>
              <a:rPr lang="fr-CH" sz="2000" dirty="0" smtClean="0"/>
              <a:t> pilot </a:t>
            </a:r>
            <a:r>
              <a:rPr lang="fr-CH" sz="2000" dirty="0" err="1" smtClean="0"/>
              <a:t>projects</a:t>
            </a:r>
            <a:r>
              <a:rPr lang="fr-CH" sz="2000" dirty="0" smtClean="0"/>
              <a:t> (SCOPE NWC)</a:t>
            </a:r>
          </a:p>
          <a:p>
            <a:pPr lvl="1"/>
            <a:r>
              <a:rPr lang="fr-CH" sz="2000" dirty="0" err="1" smtClean="0"/>
              <a:t>Climate</a:t>
            </a:r>
            <a:r>
              <a:rPr lang="fr-CH" sz="2000" dirty="0" smtClean="0"/>
              <a:t> monitoring </a:t>
            </a:r>
            <a:r>
              <a:rPr lang="fr-CH" sz="2000" dirty="0" err="1" smtClean="0"/>
              <a:t>products</a:t>
            </a:r>
            <a:r>
              <a:rPr lang="fr-CH" sz="2000" dirty="0" smtClean="0"/>
              <a:t> (SCOPE CM)</a:t>
            </a:r>
          </a:p>
          <a:p>
            <a:pPr lvl="1"/>
            <a:r>
              <a:rPr lang="fr-CH" sz="2000" dirty="0" err="1" smtClean="0"/>
              <a:t>Cryosphere</a:t>
            </a:r>
            <a:r>
              <a:rPr lang="fr-CH" sz="2000" dirty="0" smtClean="0"/>
              <a:t> monitoring</a:t>
            </a:r>
          </a:p>
          <a:p>
            <a:r>
              <a:rPr lang="fr-CH" sz="2400" dirty="0" err="1" smtClean="0"/>
              <a:t>Regional</a:t>
            </a:r>
            <a:r>
              <a:rPr lang="fr-CH" sz="2400" dirty="0" smtClean="0"/>
              <a:t> groups for </a:t>
            </a:r>
            <a:r>
              <a:rPr lang="fr-CH" sz="2400" dirty="0" err="1" smtClean="0"/>
              <a:t>sat</a:t>
            </a:r>
            <a:r>
              <a:rPr lang="fr-CH" sz="2400" dirty="0" smtClean="0"/>
              <a:t> data </a:t>
            </a:r>
            <a:r>
              <a:rPr lang="fr-CH" sz="2400" dirty="0" err="1" smtClean="0"/>
              <a:t>requirements</a:t>
            </a:r>
            <a:endParaRPr lang="fr-CH" sz="2400" dirty="0" smtClean="0"/>
          </a:p>
          <a:p>
            <a:pPr lvl="1"/>
            <a:r>
              <a:rPr lang="fr-CH" sz="2000" dirty="0" err="1" smtClean="0"/>
              <a:t>Preparing</a:t>
            </a:r>
            <a:r>
              <a:rPr lang="fr-CH" sz="2000" dirty="0" smtClean="0"/>
              <a:t> transition to GOES-R/S in RA III/IV</a:t>
            </a:r>
          </a:p>
          <a:p>
            <a:r>
              <a:rPr lang="fr-CH" sz="2400" dirty="0" err="1" smtClean="0"/>
              <a:t>Space</a:t>
            </a:r>
            <a:r>
              <a:rPr lang="fr-CH" sz="2400" dirty="0" smtClean="0"/>
              <a:t> </a:t>
            </a:r>
            <a:r>
              <a:rPr lang="fr-CH" sz="2400" dirty="0" err="1" smtClean="0"/>
              <a:t>weather</a:t>
            </a:r>
            <a:endParaRPr lang="fr-CH" sz="2400" dirty="0" smtClean="0"/>
          </a:p>
          <a:p>
            <a:pPr lvl="1"/>
            <a:r>
              <a:rPr lang="fr-CH" sz="2000" dirty="0" err="1" smtClean="0"/>
              <a:t>Congress</a:t>
            </a:r>
            <a:r>
              <a:rPr lang="fr-CH" sz="2000" dirty="0" smtClean="0"/>
              <a:t> </a:t>
            </a:r>
            <a:r>
              <a:rPr lang="fr-CH" sz="2000" dirty="0" err="1" smtClean="0"/>
              <a:t>decision</a:t>
            </a:r>
            <a:r>
              <a:rPr lang="fr-CH" sz="2000" dirty="0" smtClean="0"/>
              <a:t> to </a:t>
            </a:r>
            <a:r>
              <a:rPr lang="fr-CH" sz="2000" dirty="0" err="1" smtClean="0"/>
              <a:t>undertake</a:t>
            </a:r>
            <a:r>
              <a:rPr lang="fr-CH" sz="2000" dirty="0" smtClean="0"/>
              <a:t> global </a:t>
            </a:r>
            <a:r>
              <a:rPr lang="fr-CH" sz="2000" dirty="0" err="1" smtClean="0"/>
              <a:t>operational</a:t>
            </a:r>
            <a:r>
              <a:rPr lang="fr-CH" sz="2000" dirty="0" smtClean="0"/>
              <a:t> coordination</a:t>
            </a:r>
          </a:p>
          <a:p>
            <a:pPr lvl="1"/>
            <a:r>
              <a:rPr lang="fr-CH" sz="2000" dirty="0" smtClean="0"/>
              <a:t>On-</a:t>
            </a:r>
            <a:r>
              <a:rPr lang="fr-CH" sz="2000" dirty="0" err="1" smtClean="0"/>
              <a:t>going</a:t>
            </a:r>
            <a:r>
              <a:rPr lang="fr-CH" sz="2000" dirty="0" smtClean="0"/>
              <a:t> </a:t>
            </a:r>
            <a:r>
              <a:rPr lang="fr-CH" sz="2000" dirty="0" err="1" smtClean="0"/>
              <a:t>work</a:t>
            </a:r>
            <a:r>
              <a:rPr lang="fr-CH" sz="2000" dirty="0" smtClean="0"/>
              <a:t> </a:t>
            </a:r>
            <a:r>
              <a:rPr lang="fr-CH" sz="2000" dirty="0" err="1" smtClean="0"/>
              <a:t>with</a:t>
            </a:r>
            <a:r>
              <a:rPr lang="fr-CH" sz="2000" dirty="0" smtClean="0"/>
              <a:t> ICAO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sing slide">
  <a:themeElements>
    <a:clrScheme name="1_Small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mallLogo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Small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slide">
  <a:themeElements>
    <a:clrScheme name="Body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MO_PPT_standard">
  <a:themeElements>
    <a:clrScheme name="1_WMO_PPT_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WMO_PPT_standard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MO_PPT_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WMO_Powerpoint_template_en</Template>
  <TotalTime>4486</TotalTime>
  <Words>262</Words>
  <Application>Microsoft Office PowerPoint</Application>
  <PresentationFormat>On-screen Show (4:3)</PresentationFormat>
  <Paragraphs>61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Closing slide</vt:lpstr>
      <vt:lpstr>Body slide</vt:lpstr>
      <vt:lpstr>1_WMO_PPT_standard</vt:lpstr>
      <vt:lpstr>WMO Space Programme Highlights  APSDEU-NAEDEX October 2015</vt:lpstr>
      <vt:lpstr>WMO Space Programme : a joint undertaking</vt:lpstr>
      <vt:lpstr>For Earth Observation and Space Weather</vt:lpstr>
      <vt:lpstr>WMO Space Programme 2015 Highlights (1/2)</vt:lpstr>
      <vt:lpstr>WMO Space Programme 2015 Highlights (2/2)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NHettich</dc:creator>
  <cp:lastModifiedBy>WMO</cp:lastModifiedBy>
  <cp:revision>120</cp:revision>
  <cp:lastPrinted>2015-05-06T13:10:50Z</cp:lastPrinted>
  <dcterms:created xsi:type="dcterms:W3CDTF">2013-02-12T16:23:13Z</dcterms:created>
  <dcterms:modified xsi:type="dcterms:W3CDTF">2015-10-07T18:13:57Z</dcterms:modified>
</cp:coreProperties>
</file>